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256" r:id="rId3"/>
    <p:sldId id="269" r:id="rId5"/>
    <p:sldId id="279" r:id="rId6"/>
    <p:sldId id="268" r:id="rId7"/>
    <p:sldId id="302" r:id="rId8"/>
    <p:sldId id="303" r:id="rId9"/>
    <p:sldId id="304" r:id="rId10"/>
    <p:sldId id="280" r:id="rId11"/>
    <p:sldId id="263" r:id="rId12"/>
    <p:sldId id="281" r:id="rId13"/>
    <p:sldId id="282" r:id="rId14"/>
    <p:sldId id="259" r:id="rId15"/>
    <p:sldId id="283" r:id="rId16"/>
    <p:sldId id="275" r:id="rId17"/>
    <p:sldId id="277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A8A8"/>
    <a:srgbClr val="7B64A9"/>
    <a:srgbClr val="2679D9"/>
    <a:srgbClr val="2CAF85"/>
    <a:srgbClr val="E7B82A"/>
    <a:srgbClr val="7C65A9"/>
    <a:srgbClr val="2DAF84"/>
    <a:srgbClr val="E6B728"/>
    <a:srgbClr val="BC2C2C"/>
    <a:srgbClr val="65AE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4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6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182928-1A80-4A20-95F1-6ADCF7274C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PPTonna Design Workshop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A8AD9-B3B0-40B3-9571-0227D18AE2A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F8565D-85F6-41A3-A774-D7FE33DD1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PPTonna Design Workshop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75B986-4387-48AF-B92D-1EEBF338F45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/>
              <a:t>PPTonna Design Workshop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875B986-4387-48AF-B92D-1EEBF338F4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/>
              <a:t>PPTonna Design Workshop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875B986-4387-48AF-B92D-1EEBF338F4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/>
              <a:t>PPTonna Design Workshop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875B986-4387-48AF-B92D-1EEBF338F45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2.png"/><Relationship Id="rId4" Type="http://schemas.microsoft.com/office/2007/relationships/media" Target="../media/media1.mp3"/><Relationship Id="rId3" Type="http://schemas.openxmlformats.org/officeDocument/2006/relationships/audio" Target="NULL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838200" y="350641"/>
            <a:ext cx="6489700" cy="2378045"/>
          </a:xfrm>
        </p:spPr>
        <p:txBody>
          <a:bodyPr anchor="b"/>
          <a:lstStyle>
            <a:lvl1pPr algn="l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Mid-year Review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881062" y="2830316"/>
            <a:ext cx="5519737" cy="861016"/>
          </a:xfrm>
        </p:spPr>
        <p:txBody>
          <a:bodyPr/>
          <a:lstStyle>
            <a:lvl1pPr marL="0" indent="0" algn="l">
              <a:buNone/>
              <a:defRPr sz="2400" baseline="0">
                <a:ln>
                  <a:noFill/>
                </a:ln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Add key aspects of your review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6CE5C-211B-427A-80B2-00B396F2C23A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4356100" y="6031828"/>
            <a:ext cx="1739900" cy="406402"/>
          </a:xfrm>
          <a:solidFill>
            <a:schemeClr val="accent5">
              <a:lumMod val="50000"/>
            </a:schemeClr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6031828"/>
            <a:ext cx="1739900" cy="406402"/>
          </a:xfrm>
          <a:solidFill>
            <a:schemeClr val="bg1"/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200" spc="0">
                <a:latin typeface="+mn-lt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16" name="同侧圆角矩形 15"/>
          <p:cNvSpPr/>
          <p:nvPr userDrawn="1"/>
        </p:nvSpPr>
        <p:spPr>
          <a:xfrm rot="16200000">
            <a:off x="1753875" y="2784390"/>
            <a:ext cx="451020" cy="228237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同侧圆角矩形 16"/>
          <p:cNvSpPr/>
          <p:nvPr userDrawn="1"/>
        </p:nvSpPr>
        <p:spPr>
          <a:xfrm rot="5400000" flipH="1">
            <a:off x="3694593" y="3121280"/>
            <a:ext cx="451022" cy="160859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 hasCustomPrompt="1"/>
          </p:nvPr>
        </p:nvSpPr>
        <p:spPr>
          <a:xfrm>
            <a:off x="938213" y="3700463"/>
            <a:ext cx="2178050" cy="450850"/>
          </a:xfrm>
        </p:spPr>
        <p:txBody>
          <a:bodyPr anchor="ctr"/>
          <a:lstStyle>
            <a:lvl1pPr marL="0" indent="0" algn="l">
              <a:buNone/>
              <a:defRPr baseline="0"/>
            </a:lvl1pPr>
          </a:lstStyle>
          <a:p>
            <a:pPr lvl="0"/>
            <a:r>
              <a:rPr lang="en-US" altLang="zh-CN" dirty="0"/>
              <a:t>Add your title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3115808" y="3700236"/>
            <a:ext cx="1465804" cy="45085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Department</a:t>
            </a:r>
            <a:endParaRPr lang="zh-CN" altLang="en-US" dirty="0"/>
          </a:p>
        </p:txBody>
      </p:sp>
      <p:sp>
        <p:nvSpPr>
          <p:cNvPr id="21" name="矩形 20"/>
          <p:cNvSpPr/>
          <p:nvPr userDrawn="1"/>
        </p:nvSpPr>
        <p:spPr>
          <a:xfrm>
            <a:off x="977681" y="2728686"/>
            <a:ext cx="2160000" cy="1016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 userDrawn="1"/>
        </p:nvSpPr>
        <p:spPr>
          <a:xfrm>
            <a:off x="0" y="6428751"/>
            <a:ext cx="12192000" cy="42924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Axero - Memories (Original Mix)">
            <a:hlinkClick r:id="" action="ppaction://media"/>
          </p:cNvPr>
          <p:cNvPicPr>
            <a:picLocks noChangeAspect="1"/>
          </p:cNvPicPr>
          <p:nvPr userDrawn="1">
            <a:audioFile r:link="rId3"/>
            <p:extLst>
              <p:ext uri="{DAA4B4D4-6D71-4841-9C94-3DE7FCFB9230}">
                <p14:media xmlns:p14="http://schemas.microsoft.com/office/powerpoint/2010/main" r:embed="rId4">
                  <p14:trim st="126284.000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48461" y="437956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 build="p">
        <p:tmplLst>
          <p:tmpl lvl="-1">
            <p:tnLst>
              <p:par>
                <p:cTn presetID="2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 uiExpand="1" build="p">
        <p:tmplLst>
          <p:tmpl lvl="-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animBg="1"/>
      <p:bldP spid="17" grpId="0" animBg="1"/>
      <p:bldP spid="1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4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 userDrawn="1"/>
        </p:nvSpPr>
        <p:spPr>
          <a:xfrm>
            <a:off x="8113797" y="1278610"/>
            <a:ext cx="3239999" cy="5044698"/>
          </a:xfrm>
          <a:prstGeom prst="rect">
            <a:avLst/>
          </a:prstGeom>
          <a:solidFill>
            <a:srgbClr val="181717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838199" y="1278610"/>
            <a:ext cx="3239999" cy="50446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F6984-2FF1-45A1-A0EB-F0B17DCC32DF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7" name="矩形 6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 userDrawn="1"/>
        </p:nvSpPr>
        <p:spPr>
          <a:xfrm>
            <a:off x="838199" y="1278610"/>
            <a:ext cx="3240000" cy="5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4475999" y="1278610"/>
            <a:ext cx="3240000" cy="5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113800" y="1278610"/>
            <a:ext cx="3240000" cy="54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838199" y="1543008"/>
            <a:ext cx="3240088" cy="44942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Lorem</a:t>
            </a:r>
            <a:endParaRPr lang="zh-CN" altLang="en-US" dirty="0"/>
          </a:p>
        </p:txBody>
      </p:sp>
      <p:sp>
        <p:nvSpPr>
          <p:cNvPr id="14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4475999" y="1543007"/>
            <a:ext cx="3240088" cy="449423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Lorem</a:t>
            </a:r>
            <a:endParaRPr lang="zh-CN" altLang="en-US" dirty="0"/>
          </a:p>
        </p:txBody>
      </p:sp>
      <p:sp>
        <p:nvSpPr>
          <p:cNvPr id="15" name="文本占位符 12"/>
          <p:cNvSpPr>
            <a:spLocks noGrp="1"/>
          </p:cNvSpPr>
          <p:nvPr>
            <p:ph type="body" sz="quarter" idx="15" hasCustomPrompt="1"/>
          </p:nvPr>
        </p:nvSpPr>
        <p:spPr>
          <a:xfrm>
            <a:off x="8113799" y="1543007"/>
            <a:ext cx="3240088" cy="449423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Lorem</a:t>
            </a:r>
            <a:endParaRPr lang="zh-CN" altLang="en-US" dirty="0"/>
          </a:p>
        </p:txBody>
      </p:sp>
      <p:sp>
        <p:nvSpPr>
          <p:cNvPr id="16" name="文本占位符 12"/>
          <p:cNvSpPr>
            <a:spLocks noGrp="1"/>
          </p:cNvSpPr>
          <p:nvPr>
            <p:ph type="body" sz="quarter" idx="16" hasCustomPrompt="1"/>
          </p:nvPr>
        </p:nvSpPr>
        <p:spPr>
          <a:xfrm>
            <a:off x="838199" y="2096843"/>
            <a:ext cx="3240088" cy="449423"/>
          </a:xfrm>
          <a:solidFill>
            <a:schemeClr val="bg2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Lorem/Week</a:t>
            </a:r>
            <a:endParaRPr lang="zh-CN" altLang="en-US" dirty="0"/>
          </a:p>
        </p:txBody>
      </p:sp>
      <p:sp>
        <p:nvSpPr>
          <p:cNvPr id="17" name="文本占位符 12"/>
          <p:cNvSpPr>
            <a:spLocks noGrp="1"/>
          </p:cNvSpPr>
          <p:nvPr>
            <p:ph type="body" sz="quarter" idx="17" hasCustomPrompt="1"/>
          </p:nvPr>
        </p:nvSpPr>
        <p:spPr>
          <a:xfrm>
            <a:off x="4475999" y="2096842"/>
            <a:ext cx="3240088" cy="449423"/>
          </a:xfrm>
          <a:solidFill>
            <a:schemeClr val="bg2">
              <a:lumMod val="50000"/>
            </a:schemeClr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Lorem/Month</a:t>
            </a:r>
            <a:endParaRPr lang="zh-CN" altLang="en-US" dirty="0"/>
          </a:p>
        </p:txBody>
      </p:sp>
      <p:sp>
        <p:nvSpPr>
          <p:cNvPr id="18" name="文本占位符 12"/>
          <p:cNvSpPr>
            <a:spLocks noGrp="1"/>
          </p:cNvSpPr>
          <p:nvPr>
            <p:ph type="body" sz="quarter" idx="18" hasCustomPrompt="1"/>
          </p:nvPr>
        </p:nvSpPr>
        <p:spPr>
          <a:xfrm>
            <a:off x="8113799" y="2096842"/>
            <a:ext cx="3240088" cy="44942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Lorem/Quarter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9"/>
          </p:nvPr>
        </p:nvSpPr>
        <p:spPr>
          <a:xfrm>
            <a:off x="838199" y="2704585"/>
            <a:ext cx="3240088" cy="2851597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  <p:sp>
        <p:nvSpPr>
          <p:cNvPr id="23" name="文本占位符 20"/>
          <p:cNvSpPr>
            <a:spLocks noGrp="1"/>
          </p:cNvSpPr>
          <p:nvPr>
            <p:ph type="body" sz="quarter" idx="20"/>
          </p:nvPr>
        </p:nvSpPr>
        <p:spPr>
          <a:xfrm>
            <a:off x="1620644" y="5714501"/>
            <a:ext cx="1675108" cy="453824"/>
          </a:xfrm>
          <a:prstGeom prst="roundRect">
            <a:avLst>
              <a:gd name="adj" fmla="val 0"/>
            </a:avLst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" name="文本占位符 20"/>
          <p:cNvSpPr>
            <a:spLocks noGrp="1"/>
          </p:cNvSpPr>
          <p:nvPr>
            <p:ph type="body" sz="quarter" idx="21"/>
          </p:nvPr>
        </p:nvSpPr>
        <p:spPr>
          <a:xfrm>
            <a:off x="4475954" y="2704585"/>
            <a:ext cx="3240088" cy="2851597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  <p:sp>
        <p:nvSpPr>
          <p:cNvPr id="25" name="文本占位符 20"/>
          <p:cNvSpPr>
            <a:spLocks noGrp="1"/>
          </p:cNvSpPr>
          <p:nvPr>
            <p:ph type="body" sz="quarter" idx="22"/>
          </p:nvPr>
        </p:nvSpPr>
        <p:spPr>
          <a:xfrm>
            <a:off x="5258399" y="5714501"/>
            <a:ext cx="1675108" cy="453824"/>
          </a:xfrm>
          <a:prstGeom prst="roundRect">
            <a:avLst>
              <a:gd name="adj" fmla="val 0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6" name="文本占位符 20"/>
          <p:cNvSpPr>
            <a:spLocks noGrp="1"/>
          </p:cNvSpPr>
          <p:nvPr>
            <p:ph type="body" sz="quarter" idx="23"/>
          </p:nvPr>
        </p:nvSpPr>
        <p:spPr>
          <a:xfrm>
            <a:off x="8113708" y="2704585"/>
            <a:ext cx="3240088" cy="2851597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7" name="文本占位符 20"/>
          <p:cNvSpPr>
            <a:spLocks noGrp="1"/>
          </p:cNvSpPr>
          <p:nvPr>
            <p:ph type="body" sz="quarter" idx="24"/>
          </p:nvPr>
        </p:nvSpPr>
        <p:spPr>
          <a:xfrm>
            <a:off x="8896153" y="5714501"/>
            <a:ext cx="1675108" cy="453824"/>
          </a:xfrm>
          <a:prstGeom prst="roundRect">
            <a:avLst>
              <a:gd name="adj" fmla="val 0"/>
            </a:avLst>
          </a:prstGeom>
          <a:solidFill>
            <a:srgbClr val="181717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2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49" dur="500" tmFilter="0, 0; .2, .5; .8, .5; 1, 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0" dur="250" autoRev="1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25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4" dur="25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5" dur="25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5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9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0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250" autoRev="1" fill="remove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4" dur="250" autoRev="1" fill="remove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5" dur="250" autoRev="1" fill="remove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250" autoRev="1" fill="remove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8" dur="250" autoRev="1" fill="remove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9" dur="250" autoRev="1" fill="remove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0" dur="250" autoRev="1" fill="remove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250" autoRev="1" fill="remove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3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4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5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7" presetClass="emph" presetSubtype="0" fill="remove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78" dur="250" autoRev="1" fill="remove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9" dur="250" autoRev="1" fill="remove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0" dur="250" autoRev="1" fill="remove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" dur="250" autoRev="1" fill="remove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250" autoRev="1" fill="remove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4" dur="250" autoRev="1" fill="remove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5" dur="250" autoRev="1" fill="remove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" dur="250" autoRev="1" fill="remove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7" presetClass="emph" presetSubtype="0" fill="remove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7"/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88" dur="250" autoRev="1" fill="remove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9" dur="250" autoRev="1" fill="remove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0" dur="250" autoRev="1" fill="remove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" dur="250" autoRev="1" fill="remove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9" grpId="0"/>
      <p:bldP spid="9" grpId="0" animBg="1"/>
      <p:bldP spid="10" grpId="0" animBg="1"/>
      <p:bldP spid="11" grpId="0" animBg="1"/>
      <p:bldP spid="13" grpId="0" build="p">
        <p:tmplLst>
          <p:tmpl lvl="1">
            <p:tnLst>
              <p:par>
                <p:cTn presetID="26" presetClass="emph" presetSubtype="0" fill="hold" nodeType="withEffect">
                  <p:stCondLst>
                    <p:cond delay="0"/>
                  </p:st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13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13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6" presetClass="emph" presetSubtype="0" fill="hold" nodeType="withEffect">
                  <p:stCondLst>
                    <p:cond delay="0"/>
                  </p:st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14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14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7" presetClass="emph" presetSubtype="0" fill="remove" nodeType="withEffect">
                  <p:stCondLst>
                    <p:cond delay="0"/>
                  </p:stCondLst>
                  <p:childTnLst>
                    <p:animClr clrSpc="rgb" dir="cw">
                      <p:cBhvr override="childStyle">
                        <p:cTn dur="250" autoRev="1" fill="remove"/>
                        <p:tgtEl>
                          <p:spTgt spid="15"/>
                        </p:tgtEl>
                        <p:attrNameLst>
                          <p:attrName>style.color</p:attrName>
                        </p:attrNameLst>
                      </p:cBhvr>
                      <p:to>
                        <a:schemeClr val="bg1"/>
                      </p:to>
                    </p:animClr>
                    <p:animClr clrSpc="rgb" dir="cw">
                      <p:cBhvr>
                        <p:cTn dur="250" autoRev="1" fill="remove"/>
                        <p:tgtEl>
                          <p:spTgt spid="15"/>
                        </p:tgtEl>
                        <p:attrNameLst>
                          <p:attrName>fillcolor</p:attrName>
                        </p:attrNameLst>
                      </p:cBhvr>
                      <p:to>
                        <a:schemeClr val="bg1"/>
                      </p:to>
                    </p:animClr>
                    <p:set>
                      <p:cBhvr>
                        <p:cTn dur="250" autoRev="1" fill="remove"/>
                        <p:tgtEl>
                          <p:spTgt spid="15"/>
                        </p:tgtEl>
                        <p:attrNameLst>
                          <p:attrName>fill.type</p:attrName>
                        </p:attrNameLst>
                      </p:cBhvr>
                      <p:to>
                        <p:strVal val="solid"/>
                      </p:to>
                    </p:set>
                    <p:set>
                      <p:cBhvr>
                        <p:cTn dur="250" autoRev="1" fill="remove"/>
                        <p:tgtEl>
                          <p:spTgt spid="15"/>
                        </p:tgtEl>
                        <p:attrNameLst>
                          <p:attrName>fill.on</p:attrName>
                        </p:attrNameLst>
                      </p:cBhvr>
                      <p:to>
                        <p:strVal val="true"/>
                      </p:to>
                    </p:set>
                  </p:childTnLst>
                </p:cTn>
              </p:par>
            </p:tnLst>
          </p:tmpl>
        </p:tmplLst>
      </p:bldP>
      <p:bldP spid="16" grpId="0" animBg="1" build="p">
        <p:tmplLst>
          <p:tmpl lvl="-1">
            <p:tnLst>
              <p:par>
                <p:cTn presetID="26" presetClass="emph" presetSubtype="0" fill="hold" nodeType="withEffect">
                  <p:stCondLst>
                    <p:cond delay="0"/>
                  </p:st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16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16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  <p:tmpl lvl="1">
            <p:tnLst>
              <p:par>
                <p:cTn presetID="26" presetClass="emph" presetSubtype="0" fill="hold" nodeType="withEffect">
                  <p:stCondLst>
                    <p:cond delay="0"/>
                  </p:st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16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16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</p:tmplLst>
      </p:bldP>
      <p:bldP spid="17" grpId="0" animBg="1" build="p">
        <p:tmplLst>
          <p:tmpl lvl="-1">
            <p:tnLst>
              <p:par>
                <p:cTn presetID="26" presetClass="emph" presetSubtype="0" fill="hold" nodeType="withEffect">
                  <p:stCondLst>
                    <p:cond delay="0"/>
                  </p:st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17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17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  <p:tmpl lvl="1">
            <p:tnLst>
              <p:par>
                <p:cTn presetID="26" presetClass="emph" presetSubtype="0" fill="hold" nodeType="withEffect">
                  <p:stCondLst>
                    <p:cond delay="0"/>
                  </p:st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17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17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</p:tmplLst>
      </p:bldP>
      <p:bldP spid="18" grpId="0" animBg="1" build="p">
        <p:tmplLst>
          <p:tmpl lvl="-1">
            <p:tnLst>
              <p:par>
                <p:cTn presetID="27" presetClass="emph" presetSubtype="0" fill="remove" nodeType="withEffect">
                  <p:stCondLst>
                    <p:cond delay="0"/>
                  </p:stCondLst>
                  <p:childTnLst>
                    <p:animClr clrSpc="rgb" dir="cw">
                      <p:cBhvr override="childStyle">
                        <p:cTn dur="250" autoRev="1" fill="remove"/>
                        <p:tgtEl>
                          <p:spTgt spid="18"/>
                        </p:tgtEl>
                        <p:attrNameLst>
                          <p:attrName>style.color</p:attrName>
                        </p:attrNameLst>
                      </p:cBhvr>
                      <p:to>
                        <a:schemeClr val="bg1"/>
                      </p:to>
                    </p:animClr>
                    <p:animClr clrSpc="rgb" dir="cw">
                      <p:cBhvr>
                        <p:cTn dur="250" autoRev="1" fill="remove"/>
                        <p:tgtEl>
                          <p:spTgt spid="18"/>
                        </p:tgtEl>
                        <p:attrNameLst>
                          <p:attrName>fillcolor</p:attrName>
                        </p:attrNameLst>
                      </p:cBhvr>
                      <p:to>
                        <a:schemeClr val="bg1"/>
                      </p:to>
                    </p:animClr>
                    <p:set>
                      <p:cBhvr>
                        <p:cTn dur="250" autoRev="1" fill="remove"/>
                        <p:tgtEl>
                          <p:spTgt spid="18"/>
                        </p:tgtEl>
                        <p:attrNameLst>
                          <p:attrName>fill.type</p:attrName>
                        </p:attrNameLst>
                      </p:cBhvr>
                      <p:to>
                        <p:strVal val="solid"/>
                      </p:to>
                    </p:set>
                    <p:set>
                      <p:cBhvr>
                        <p:cTn dur="250" autoRev="1" fill="remove"/>
                        <p:tgtEl>
                          <p:spTgt spid="18"/>
                        </p:tgtEl>
                        <p:attrNameLst>
                          <p:attrName>fill.on</p:attrName>
                        </p:attrNameLst>
                      </p:cBhvr>
                      <p:to>
                        <p:strVal val="true"/>
                      </p:to>
                    </p:set>
                  </p:childTnLst>
                </p:cTn>
              </p:par>
            </p:tnLst>
          </p:tmpl>
          <p:tmpl lvl="1">
            <p:tnLst>
              <p:par>
                <p:cTn presetID="27" presetClass="emph" presetSubtype="0" fill="remove" nodeType="withEffect">
                  <p:stCondLst>
                    <p:cond delay="0"/>
                  </p:stCondLst>
                  <p:childTnLst>
                    <p:animClr clrSpc="rgb" dir="cw">
                      <p:cBhvr override="childStyle">
                        <p:cTn dur="250" autoRev="1" fill="remove"/>
                        <p:tgtEl>
                          <p:spTgt spid="18"/>
                        </p:tgtEl>
                        <p:attrNameLst>
                          <p:attrName>style.color</p:attrName>
                        </p:attrNameLst>
                      </p:cBhvr>
                      <p:to>
                        <a:schemeClr val="bg1"/>
                      </p:to>
                    </p:animClr>
                    <p:animClr clrSpc="rgb" dir="cw">
                      <p:cBhvr>
                        <p:cTn dur="250" autoRev="1" fill="remove"/>
                        <p:tgtEl>
                          <p:spTgt spid="18"/>
                        </p:tgtEl>
                        <p:attrNameLst>
                          <p:attrName>fillcolor</p:attrName>
                        </p:attrNameLst>
                      </p:cBhvr>
                      <p:to>
                        <a:schemeClr val="bg1"/>
                      </p:to>
                    </p:animClr>
                    <p:set>
                      <p:cBhvr>
                        <p:cTn dur="250" autoRev="1" fill="remove"/>
                        <p:tgtEl>
                          <p:spTgt spid="18"/>
                        </p:tgtEl>
                        <p:attrNameLst>
                          <p:attrName>fill.type</p:attrName>
                        </p:attrNameLst>
                      </p:cBhvr>
                      <p:to>
                        <p:strVal val="solid"/>
                      </p:to>
                    </p:set>
                    <p:set>
                      <p:cBhvr>
                        <p:cTn dur="250" autoRev="1" fill="remove"/>
                        <p:tgtEl>
                          <p:spTgt spid="18"/>
                        </p:tgtEl>
                        <p:attrNameLst>
                          <p:attrName>fill.on</p:attrName>
                        </p:attrNameLst>
                      </p:cBhvr>
                      <p:to>
                        <p:strVal val="true"/>
                      </p:to>
                    </p:se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6" presetClass="emph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21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21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</p:tmplLst>
      </p:bldP>
      <p:bldP spid="23" grpId="0" animBg="1" build="p">
        <p:tmplLst>
          <p:tmpl lvl="-1">
            <p:tnLst>
              <p:par>
                <p:cTn presetID="26" presetClass="emph" presetSubtype="0" fill="hold" nodeType="withEffect">
                  <p:stCondLst>
                    <p:cond delay="0"/>
                  </p:st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23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23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  <p:tmpl lvl="1">
            <p:tnLst>
              <p:par>
                <p:cTn presetID="26" presetClass="emph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23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23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6" presetClass="emph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24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24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</p:tmplLst>
      </p:bldP>
      <p:bldP spid="25" grpId="0" animBg="1" build="p">
        <p:tmplLst>
          <p:tmpl lvl="-1">
            <p:tnLst>
              <p:par>
                <p:cTn presetID="26" presetClass="emph" presetSubtype="0" fill="hold" nodeType="withEffect">
                  <p:stCondLst>
                    <p:cond delay="0"/>
                  </p:st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25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25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  <p:tmpl lvl="1">
            <p:tnLst>
              <p:par>
                <p:cTn presetID="26" presetClass="emph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animEffect transition="out" filter="fade">
                      <p:cBhvr>
                        <p:cTn dur="500" tmFilter="0, 0; .2, .5; .8, .5; 1, 0"/>
                        <p:tgtEl>
                          <p:spTgt spid="25"/>
                        </p:tgtEl>
                      </p:cBhvr>
                    </p:animEffect>
                    <p:animScale>
                      <p:cBhvr>
                        <p:cTn dur="250" autoRev="1" fill="hold"/>
                        <p:tgtEl>
                          <p:spTgt spid="25"/>
                        </p:tgtEl>
                      </p:cBhvr>
                      <p:by x="105000" y="105000"/>
                    </p:animScale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7" presetClass="emph" presetSubtype="0" fill="remove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animClr clrSpc="rgb" dir="cw">
                      <p:cBhvr override="childStyle">
                        <p:cTn dur="250" autoRev="1" fill="remove"/>
                        <p:tgtEl>
                          <p:spTgt spid="26"/>
                        </p:tgtEl>
                        <p:attrNameLst>
                          <p:attrName>style.color</p:attrName>
                        </p:attrNameLst>
                      </p:cBhvr>
                      <p:to>
                        <a:schemeClr val="bg1"/>
                      </p:to>
                    </p:animClr>
                    <p:animClr clrSpc="rgb" dir="cw">
                      <p:cBhvr>
                        <p:cTn dur="250" autoRev="1" fill="remove"/>
                        <p:tgtEl>
                          <p:spTgt spid="26"/>
                        </p:tgtEl>
                        <p:attrNameLst>
                          <p:attrName>fillcolor</p:attrName>
                        </p:attrNameLst>
                      </p:cBhvr>
                      <p:to>
                        <a:schemeClr val="bg1"/>
                      </p:to>
                    </p:animClr>
                    <p:set>
                      <p:cBhvr>
                        <p:cTn dur="250" autoRev="1" fill="remove"/>
                        <p:tgtEl>
                          <p:spTgt spid="26"/>
                        </p:tgtEl>
                        <p:attrNameLst>
                          <p:attrName>fill.type</p:attrName>
                        </p:attrNameLst>
                      </p:cBhvr>
                      <p:to>
                        <p:strVal val="solid"/>
                      </p:to>
                    </p:set>
                    <p:set>
                      <p:cBhvr>
                        <p:cTn dur="250" autoRev="1" fill="remove"/>
                        <p:tgtEl>
                          <p:spTgt spid="26"/>
                        </p:tgtEl>
                        <p:attrNameLst>
                          <p:attrName>fill.on</p:attrName>
                        </p:attrNameLst>
                      </p:cBhvr>
                      <p:to>
                        <p:strVal val="true"/>
                      </p:to>
                    </p:set>
                  </p:childTnLst>
                </p:cTn>
              </p:par>
            </p:tnLst>
          </p:tmpl>
        </p:tmplLst>
      </p:bldP>
      <p:bldP spid="27" grpId="0" animBg="1" build="p">
        <p:tmplLst>
          <p:tmpl lvl="-1">
            <p:tnLst>
              <p:par>
                <p:cTn presetID="27" presetClass="emph" presetSubtype="0" fill="remove" nodeType="withEffect">
                  <p:stCondLst>
                    <p:cond delay="0"/>
                  </p:stCondLst>
                  <p:childTnLst>
                    <p:animClr clrSpc="rgb" dir="cw">
                      <p:cBhvr override="childStyle">
                        <p:cTn dur="250" autoRev="1" fill="remove"/>
                        <p:tgtEl>
                          <p:spTgt spid="27"/>
                        </p:tgtEl>
                        <p:attrNameLst>
                          <p:attrName>style.color</p:attrName>
                        </p:attrNameLst>
                      </p:cBhvr>
                      <p:to>
                        <a:schemeClr val="bg1"/>
                      </p:to>
                    </p:animClr>
                    <p:animClr clrSpc="rgb" dir="cw">
                      <p:cBhvr>
                        <p:cTn dur="250" autoRev="1" fill="remove"/>
                        <p:tgtEl>
                          <p:spTgt spid="27"/>
                        </p:tgtEl>
                        <p:attrNameLst>
                          <p:attrName>fillcolor</p:attrName>
                        </p:attrNameLst>
                      </p:cBhvr>
                      <p:to>
                        <a:schemeClr val="bg1"/>
                      </p:to>
                    </p:animClr>
                    <p:set>
                      <p:cBhvr>
                        <p:cTn dur="250" autoRev="1" fill="remove"/>
                        <p:tgtEl>
                          <p:spTgt spid="27"/>
                        </p:tgtEl>
                        <p:attrNameLst>
                          <p:attrName>fill.type</p:attrName>
                        </p:attrNameLst>
                      </p:cBhvr>
                      <p:to>
                        <p:strVal val="solid"/>
                      </p:to>
                    </p:set>
                    <p:set>
                      <p:cBhvr>
                        <p:cTn dur="250" autoRev="1" fill="remove"/>
                        <p:tgtEl>
                          <p:spTgt spid="27"/>
                        </p:tgtEl>
                        <p:attrNameLst>
                          <p:attrName>fill.on</p:attrName>
                        </p:attrNameLst>
                      </p:cBhvr>
                      <p:to>
                        <p:strVal val="true"/>
                      </p:to>
                    </p:set>
                  </p:childTnLst>
                </p:cTn>
              </p:par>
            </p:tnLst>
          </p:tmpl>
          <p:tmpl lvl="1">
            <p:tnLst>
              <p:par>
                <p:cTn presetID="27" presetClass="emph" presetSubtype="0" fill="remove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animClr clrSpc="rgb" dir="cw">
                      <p:cBhvr override="childStyle">
                        <p:cTn dur="250" autoRev="1" fill="remove"/>
                        <p:tgtEl>
                          <p:spTgt spid="27"/>
                        </p:tgtEl>
                        <p:attrNameLst>
                          <p:attrName>style.color</p:attrName>
                        </p:attrNameLst>
                      </p:cBhvr>
                      <p:to>
                        <a:schemeClr val="bg1"/>
                      </p:to>
                    </p:animClr>
                    <p:animClr clrSpc="rgb" dir="cw">
                      <p:cBhvr>
                        <p:cTn dur="250" autoRev="1" fill="remove"/>
                        <p:tgtEl>
                          <p:spTgt spid="27"/>
                        </p:tgtEl>
                        <p:attrNameLst>
                          <p:attrName>fillcolor</p:attrName>
                        </p:attrNameLst>
                      </p:cBhvr>
                      <p:to>
                        <a:schemeClr val="bg1"/>
                      </p:to>
                    </p:animClr>
                    <p:set>
                      <p:cBhvr>
                        <p:cTn dur="250" autoRev="1" fill="remove"/>
                        <p:tgtEl>
                          <p:spTgt spid="27"/>
                        </p:tgtEl>
                        <p:attrNameLst>
                          <p:attrName>fill.type</p:attrName>
                        </p:attrNameLst>
                      </p:cBhvr>
                      <p:to>
                        <p:strVal val="solid"/>
                      </p:to>
                    </p:set>
                    <p:set>
                      <p:cBhvr>
                        <p:cTn dur="250" autoRev="1" fill="remove"/>
                        <p:tgtEl>
                          <p:spTgt spid="27"/>
                        </p:tgtEl>
                        <p:attrNameLst>
                          <p:attrName>fill.on</p:attrName>
                        </p:attrNameLst>
                      </p:cBhvr>
                      <p:to>
                        <p:strVal val="tru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246A-D88E-4F44-8BB5-25C8C3DD7CD5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907143" y="2043113"/>
            <a:ext cx="4232275" cy="352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9" name="矩形 8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占位符 11"/>
          <p:cNvSpPr>
            <a:spLocks noGrp="1"/>
          </p:cNvSpPr>
          <p:nvPr>
            <p:ph type="body" sz="quarter" idx="13"/>
          </p:nvPr>
        </p:nvSpPr>
        <p:spPr>
          <a:xfrm>
            <a:off x="5776685" y="1619479"/>
            <a:ext cx="4411663" cy="422274"/>
          </a:xfrm>
        </p:spPr>
        <p:txBody>
          <a:bodyPr anchor="ctr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6" name="文本占位符 11"/>
          <p:cNvSpPr>
            <a:spLocks noGrp="1"/>
          </p:cNvSpPr>
          <p:nvPr>
            <p:ph type="body" sz="quarter" idx="14"/>
          </p:nvPr>
        </p:nvSpPr>
        <p:spPr>
          <a:xfrm>
            <a:off x="5776684" y="2203088"/>
            <a:ext cx="5577116" cy="1527083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+mn-lt"/>
                <a:ea typeface="+mn-ea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8" name="内容占位符 17"/>
          <p:cNvSpPr>
            <a:spLocks noGrp="1"/>
          </p:cNvSpPr>
          <p:nvPr>
            <p:ph sz="quarter" idx="15"/>
          </p:nvPr>
        </p:nvSpPr>
        <p:spPr>
          <a:xfrm>
            <a:off x="5776684" y="3771334"/>
            <a:ext cx="972000" cy="972000"/>
          </a:xfrm>
          <a:prstGeom prst="ellipse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内容占位符 17"/>
          <p:cNvSpPr>
            <a:spLocks noGrp="1"/>
          </p:cNvSpPr>
          <p:nvPr>
            <p:ph sz="quarter" idx="16"/>
          </p:nvPr>
        </p:nvSpPr>
        <p:spPr>
          <a:xfrm>
            <a:off x="7311723" y="3771334"/>
            <a:ext cx="972000" cy="972000"/>
          </a:xfrm>
          <a:prstGeom prst="ellipse">
            <a:avLst/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0" name="内容占位符 17"/>
          <p:cNvSpPr>
            <a:spLocks noGrp="1"/>
          </p:cNvSpPr>
          <p:nvPr>
            <p:ph sz="quarter" idx="17"/>
          </p:nvPr>
        </p:nvSpPr>
        <p:spPr>
          <a:xfrm>
            <a:off x="8846762" y="3771334"/>
            <a:ext cx="972000" cy="972000"/>
          </a:xfrm>
          <a:prstGeom prst="ellipse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1" name="内容占位符 17"/>
          <p:cNvSpPr>
            <a:spLocks noGrp="1"/>
          </p:cNvSpPr>
          <p:nvPr>
            <p:ph sz="quarter" idx="18"/>
          </p:nvPr>
        </p:nvSpPr>
        <p:spPr>
          <a:xfrm>
            <a:off x="10381800" y="3771334"/>
            <a:ext cx="972000" cy="972000"/>
          </a:xfrm>
          <a:prstGeom prst="ellipse">
            <a:avLst/>
          </a:prstGeom>
          <a:solidFill>
            <a:schemeClr val="accent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2" name="文本占位符 11"/>
          <p:cNvSpPr>
            <a:spLocks noGrp="1"/>
          </p:cNvSpPr>
          <p:nvPr>
            <p:ph type="body" sz="quarter" idx="19"/>
          </p:nvPr>
        </p:nvSpPr>
        <p:spPr>
          <a:xfrm>
            <a:off x="5776684" y="4954544"/>
            <a:ext cx="5577116" cy="880199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+mn-lt"/>
                <a:ea typeface="+mn-ea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" name="图片占位符 23"/>
          <p:cNvSpPr>
            <a:spLocks noGrp="1"/>
          </p:cNvSpPr>
          <p:nvPr>
            <p:ph type="pic" sz="quarter" idx="20"/>
          </p:nvPr>
        </p:nvSpPr>
        <p:spPr>
          <a:xfrm>
            <a:off x="1065213" y="2203450"/>
            <a:ext cx="3922712" cy="22225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53" presetClass="entr" presetSubtype="16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53" presetClass="entr" presetSubtype="16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 build="p">
        <p:tmplLst>
          <p:tmpl lvl="-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 build="p">
        <p:tmplLst>
          <p:tmpl lvl="-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 build="p">
        <p:tmplLst>
          <p:tmpl lvl="-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 build="p">
        <p:tmplLst>
          <p:tmpl lvl="-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53" presetClass="entr" presetSubtype="16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42B7E-BC9A-4D56-915B-DDB058B7475A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7" name="矩形 6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 userDrawn="1"/>
        </p:nvGrpSpPr>
        <p:grpSpPr>
          <a:xfrm>
            <a:off x="5613400" y="1275557"/>
            <a:ext cx="965200" cy="965200"/>
            <a:chOff x="4953000" y="1739900"/>
            <a:chExt cx="965200" cy="965200"/>
          </a:xfrm>
        </p:grpSpPr>
        <p:sp>
          <p:nvSpPr>
            <p:cNvPr id="9" name="椭圆 8"/>
            <p:cNvSpPr/>
            <p:nvPr userDrawn="1"/>
          </p:nvSpPr>
          <p:spPr>
            <a:xfrm>
              <a:off x="4953000" y="1739900"/>
              <a:ext cx="965200" cy="965200"/>
            </a:xfrm>
            <a:prstGeom prst="ellipse">
              <a:avLst/>
            </a:prstGeom>
            <a:noFill/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Freeform 501"/>
            <p:cNvSpPr>
              <a:spLocks noEditPoints="1"/>
            </p:cNvSpPr>
            <p:nvPr userDrawn="1"/>
          </p:nvSpPr>
          <p:spPr bwMode="auto">
            <a:xfrm>
              <a:off x="5183187" y="1969294"/>
              <a:ext cx="504825" cy="506412"/>
            </a:xfrm>
            <a:custGeom>
              <a:avLst/>
              <a:gdLst>
                <a:gd name="T0" fmla="*/ 395080 w 92"/>
                <a:gd name="T1" fmla="*/ 143116 h 92"/>
                <a:gd name="T2" fmla="*/ 224976 w 92"/>
                <a:gd name="T3" fmla="*/ 77063 h 92"/>
                <a:gd name="T4" fmla="*/ 87796 w 92"/>
                <a:gd name="T5" fmla="*/ 187152 h 92"/>
                <a:gd name="T6" fmla="*/ 109745 w 92"/>
                <a:gd name="T7" fmla="*/ 363296 h 92"/>
                <a:gd name="T8" fmla="*/ 274361 w 92"/>
                <a:gd name="T9" fmla="*/ 434854 h 92"/>
                <a:gd name="T10" fmla="*/ 406055 w 92"/>
                <a:gd name="T11" fmla="*/ 154125 h 92"/>
                <a:gd name="T12" fmla="*/ 471902 w 92"/>
                <a:gd name="T13" fmla="*/ 159630 h 92"/>
                <a:gd name="T14" fmla="*/ 471902 w 92"/>
                <a:gd name="T15" fmla="*/ 159630 h 92"/>
                <a:gd name="T16" fmla="*/ 477389 w 92"/>
                <a:gd name="T17" fmla="*/ 159630 h 92"/>
                <a:gd name="T18" fmla="*/ 493851 w 92"/>
                <a:gd name="T19" fmla="*/ 225684 h 92"/>
                <a:gd name="T20" fmla="*/ 488363 w 92"/>
                <a:gd name="T21" fmla="*/ 225684 h 92"/>
                <a:gd name="T22" fmla="*/ 488363 w 92"/>
                <a:gd name="T23" fmla="*/ 225684 h 92"/>
                <a:gd name="T24" fmla="*/ 466414 w 92"/>
                <a:gd name="T25" fmla="*/ 165134 h 92"/>
                <a:gd name="T26" fmla="*/ 219489 w 92"/>
                <a:gd name="T27" fmla="*/ 181648 h 92"/>
                <a:gd name="T28" fmla="*/ 224976 w 92"/>
                <a:gd name="T29" fmla="*/ 170639 h 92"/>
                <a:gd name="T30" fmla="*/ 32923 w 92"/>
                <a:gd name="T31" fmla="*/ 352287 h 92"/>
                <a:gd name="T32" fmla="*/ 27436 w 92"/>
                <a:gd name="T33" fmla="*/ 352287 h 92"/>
                <a:gd name="T34" fmla="*/ 27436 w 92"/>
                <a:gd name="T35" fmla="*/ 346782 h 92"/>
                <a:gd name="T36" fmla="*/ 10974 w 92"/>
                <a:gd name="T37" fmla="*/ 286233 h 92"/>
                <a:gd name="T38" fmla="*/ 10974 w 92"/>
                <a:gd name="T39" fmla="*/ 280728 h 92"/>
                <a:gd name="T40" fmla="*/ 10974 w 92"/>
                <a:gd name="T41" fmla="*/ 280728 h 92"/>
                <a:gd name="T42" fmla="*/ 21949 w 92"/>
                <a:gd name="T43" fmla="*/ 286233 h 92"/>
                <a:gd name="T44" fmla="*/ 109745 w 92"/>
                <a:gd name="T45" fmla="*/ 71558 h 92"/>
                <a:gd name="T46" fmla="*/ 60360 w 92"/>
                <a:gd name="T47" fmla="*/ 110090 h 92"/>
                <a:gd name="T48" fmla="*/ 60360 w 92"/>
                <a:gd name="T49" fmla="*/ 110090 h 92"/>
                <a:gd name="T50" fmla="*/ 60360 w 92"/>
                <a:gd name="T51" fmla="*/ 110090 h 92"/>
                <a:gd name="T52" fmla="*/ 104257 w 92"/>
                <a:gd name="T53" fmla="*/ 60549 h 92"/>
                <a:gd name="T54" fmla="*/ 104257 w 92"/>
                <a:gd name="T55" fmla="*/ 60549 h 92"/>
                <a:gd name="T56" fmla="*/ 109745 w 92"/>
                <a:gd name="T57" fmla="*/ 60549 h 92"/>
                <a:gd name="T58" fmla="*/ 164617 w 92"/>
                <a:gd name="T59" fmla="*/ 93576 h 92"/>
                <a:gd name="T60" fmla="*/ 131693 w 92"/>
                <a:gd name="T61" fmla="*/ 231188 h 92"/>
                <a:gd name="T62" fmla="*/ 142668 w 92"/>
                <a:gd name="T63" fmla="*/ 220179 h 92"/>
                <a:gd name="T64" fmla="*/ 224976 w 92"/>
                <a:gd name="T65" fmla="*/ 495403 h 92"/>
                <a:gd name="T66" fmla="*/ 224976 w 92"/>
                <a:gd name="T67" fmla="*/ 495403 h 92"/>
                <a:gd name="T68" fmla="*/ 219489 w 92"/>
                <a:gd name="T69" fmla="*/ 495403 h 92"/>
                <a:gd name="T70" fmla="*/ 159130 w 92"/>
                <a:gd name="T71" fmla="*/ 478890 h 92"/>
                <a:gd name="T72" fmla="*/ 153642 w 92"/>
                <a:gd name="T73" fmla="*/ 478890 h 92"/>
                <a:gd name="T74" fmla="*/ 153642 w 92"/>
                <a:gd name="T75" fmla="*/ 473385 h 92"/>
                <a:gd name="T76" fmla="*/ 164617 w 92"/>
                <a:gd name="T77" fmla="*/ 473385 h 92"/>
                <a:gd name="T78" fmla="*/ 263387 w 92"/>
                <a:gd name="T79" fmla="*/ 297242 h 92"/>
                <a:gd name="T80" fmla="*/ 285336 w 92"/>
                <a:gd name="T81" fmla="*/ 22018 h 92"/>
                <a:gd name="T82" fmla="*/ 279849 w 92"/>
                <a:gd name="T83" fmla="*/ 16513 h 92"/>
                <a:gd name="T84" fmla="*/ 279849 w 92"/>
                <a:gd name="T85" fmla="*/ 11009 h 92"/>
                <a:gd name="T86" fmla="*/ 279849 w 92"/>
                <a:gd name="T87" fmla="*/ 11009 h 92"/>
                <a:gd name="T88" fmla="*/ 345695 w 92"/>
                <a:gd name="T89" fmla="*/ 27522 h 92"/>
                <a:gd name="T90" fmla="*/ 345695 w 92"/>
                <a:gd name="T91" fmla="*/ 33027 h 92"/>
                <a:gd name="T92" fmla="*/ 345695 w 92"/>
                <a:gd name="T93" fmla="*/ 33027 h 92"/>
                <a:gd name="T94" fmla="*/ 345695 w 92"/>
                <a:gd name="T95" fmla="*/ 99081 h 92"/>
                <a:gd name="T96" fmla="*/ 444465 w 92"/>
                <a:gd name="T97" fmla="*/ 396322 h 92"/>
                <a:gd name="T98" fmla="*/ 444465 w 92"/>
                <a:gd name="T99" fmla="*/ 396322 h 92"/>
                <a:gd name="T100" fmla="*/ 444465 w 92"/>
                <a:gd name="T101" fmla="*/ 401827 h 92"/>
                <a:gd name="T102" fmla="*/ 400568 w 92"/>
                <a:gd name="T103" fmla="*/ 445863 h 92"/>
                <a:gd name="T104" fmla="*/ 395080 w 92"/>
                <a:gd name="T105" fmla="*/ 445863 h 92"/>
                <a:gd name="T106" fmla="*/ 395080 w 92"/>
                <a:gd name="T107" fmla="*/ 445863 h 92"/>
                <a:gd name="T108" fmla="*/ 345695 w 92"/>
                <a:gd name="T109" fmla="*/ 407331 h 92"/>
                <a:gd name="T110" fmla="*/ 411542 w 92"/>
                <a:gd name="T111" fmla="*/ 341278 h 92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92" h="92">
                  <a:moveTo>
                    <a:pt x="76" y="58"/>
                  </a:moveTo>
                  <a:cubicBezTo>
                    <a:pt x="78" y="50"/>
                    <a:pt x="78" y="50"/>
                    <a:pt x="78" y="50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26"/>
                    <a:pt x="88" y="26"/>
                    <a:pt x="88" y="26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6" y="88"/>
                    <a:pt x="26" y="88"/>
                    <a:pt x="26" y="88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76" y="58"/>
                    <a:pt x="76" y="58"/>
                    <a:pt x="76" y="58"/>
                  </a:cubicBezTo>
                  <a:close/>
                  <a:moveTo>
                    <a:pt x="74" y="28"/>
                  </a:moveTo>
                  <a:cubicBezTo>
                    <a:pt x="86" y="28"/>
                    <a:pt x="86" y="28"/>
                    <a:pt x="86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6" y="28"/>
                    <a:pt x="86" y="28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7" y="29"/>
                    <a:pt x="87" y="29"/>
                    <a:pt x="87" y="29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0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79" y="47"/>
                    <a:pt x="79" y="47"/>
                    <a:pt x="78" y="47"/>
                  </a:cubicBezTo>
                  <a:cubicBezTo>
                    <a:pt x="78" y="46"/>
                    <a:pt x="78" y="46"/>
                    <a:pt x="79" y="4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4" y="30"/>
                    <a:pt x="74" y="30"/>
                    <a:pt x="74" y="29"/>
                  </a:cubicBezTo>
                  <a:cubicBezTo>
                    <a:pt x="74" y="29"/>
                    <a:pt x="74" y="28"/>
                    <a:pt x="74" y="28"/>
                  </a:cubicBezTo>
                  <a:close/>
                  <a:moveTo>
                    <a:pt x="41" y="31"/>
                  </a:moveTo>
                  <a:cubicBezTo>
                    <a:pt x="42" y="32"/>
                    <a:pt x="41" y="33"/>
                    <a:pt x="40" y="33"/>
                  </a:cubicBezTo>
                  <a:cubicBezTo>
                    <a:pt x="37" y="35"/>
                    <a:pt x="34" y="38"/>
                    <a:pt x="32" y="42"/>
                  </a:cubicBezTo>
                  <a:cubicBezTo>
                    <a:pt x="32" y="43"/>
                    <a:pt x="31" y="44"/>
                    <a:pt x="31" y="44"/>
                  </a:cubicBezTo>
                  <a:cubicBezTo>
                    <a:pt x="30" y="43"/>
                    <a:pt x="30" y="42"/>
                    <a:pt x="30" y="41"/>
                  </a:cubicBezTo>
                  <a:cubicBezTo>
                    <a:pt x="32" y="37"/>
                    <a:pt x="35" y="34"/>
                    <a:pt x="39" y="31"/>
                  </a:cubicBezTo>
                  <a:cubicBezTo>
                    <a:pt x="40" y="31"/>
                    <a:pt x="41" y="31"/>
                    <a:pt x="41" y="31"/>
                  </a:cubicBezTo>
                  <a:close/>
                  <a:moveTo>
                    <a:pt x="17" y="64"/>
                  </a:move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4" y="46"/>
                    <a:pt x="13" y="46"/>
                    <a:pt x="13" y="47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7" y="62"/>
                    <a:pt x="7" y="62"/>
                    <a:pt x="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8" y="62"/>
                    <a:pt x="18" y="63"/>
                    <a:pt x="18" y="63"/>
                  </a:cubicBezTo>
                  <a:cubicBezTo>
                    <a:pt x="18" y="63"/>
                    <a:pt x="18" y="64"/>
                    <a:pt x="17" y="64"/>
                  </a:cubicBezTo>
                  <a:close/>
                  <a:moveTo>
                    <a:pt x="20" y="13"/>
                  </a:moveTo>
                  <a:cubicBezTo>
                    <a:pt x="12" y="20"/>
                    <a:pt x="12" y="20"/>
                    <a:pt x="12" y="20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30"/>
                    <a:pt x="18" y="30"/>
                    <a:pt x="17" y="31"/>
                  </a:cubicBezTo>
                  <a:cubicBezTo>
                    <a:pt x="17" y="31"/>
                    <a:pt x="16" y="31"/>
                    <a:pt x="16" y="3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7"/>
                    <a:pt x="30" y="17"/>
                    <a:pt x="30" y="18"/>
                  </a:cubicBezTo>
                  <a:cubicBezTo>
                    <a:pt x="30" y="18"/>
                    <a:pt x="29" y="18"/>
                    <a:pt x="29" y="18"/>
                  </a:cubicBezTo>
                  <a:lnTo>
                    <a:pt x="20" y="13"/>
                  </a:lnTo>
                  <a:close/>
                  <a:moveTo>
                    <a:pt x="26" y="40"/>
                  </a:moveTo>
                  <a:cubicBezTo>
                    <a:pt x="25" y="41"/>
                    <a:pt x="25" y="42"/>
                    <a:pt x="24" y="42"/>
                  </a:cubicBezTo>
                  <a:cubicBezTo>
                    <a:pt x="23" y="42"/>
                    <a:pt x="23" y="41"/>
                    <a:pt x="24" y="40"/>
                  </a:cubicBezTo>
                  <a:cubicBezTo>
                    <a:pt x="26" y="33"/>
                    <a:pt x="30" y="28"/>
                    <a:pt x="36" y="25"/>
                  </a:cubicBezTo>
                  <a:cubicBezTo>
                    <a:pt x="37" y="24"/>
                    <a:pt x="38" y="24"/>
                    <a:pt x="39" y="25"/>
                  </a:cubicBezTo>
                  <a:cubicBezTo>
                    <a:pt x="39" y="26"/>
                    <a:pt x="38" y="26"/>
                    <a:pt x="37" y="27"/>
                  </a:cubicBezTo>
                  <a:cubicBezTo>
                    <a:pt x="32" y="30"/>
                    <a:pt x="28" y="34"/>
                    <a:pt x="26" y="40"/>
                  </a:cubicBezTo>
                  <a:close/>
                  <a:moveTo>
                    <a:pt x="47" y="80"/>
                  </a:move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1" y="90"/>
                    <a:pt x="40" y="90"/>
                  </a:cubicBezTo>
                  <a:cubicBezTo>
                    <a:pt x="40" y="90"/>
                    <a:pt x="40" y="90"/>
                    <a:pt x="40" y="90"/>
                  </a:cubicBezTo>
                  <a:cubicBezTo>
                    <a:pt x="40" y="90"/>
                    <a:pt x="40" y="90"/>
                    <a:pt x="40" y="90"/>
                  </a:cubicBezTo>
                  <a:cubicBezTo>
                    <a:pt x="40" y="90"/>
                    <a:pt x="40" y="90"/>
                    <a:pt x="40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7"/>
                    <a:pt x="29" y="87"/>
                    <a:pt x="28" y="87"/>
                  </a:cubicBezTo>
                  <a:cubicBezTo>
                    <a:pt x="28" y="87"/>
                    <a:pt x="28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9" y="74"/>
                    <a:pt x="29" y="74"/>
                  </a:cubicBezTo>
                  <a:cubicBezTo>
                    <a:pt x="29" y="74"/>
                    <a:pt x="30" y="74"/>
                    <a:pt x="30" y="75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40" y="88"/>
                    <a:pt x="40" y="88"/>
                    <a:pt x="40" y="88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8"/>
                    <a:pt x="47" y="79"/>
                  </a:cubicBezTo>
                  <a:cubicBezTo>
                    <a:pt x="47" y="79"/>
                    <a:pt x="47" y="79"/>
                    <a:pt x="47" y="80"/>
                  </a:cubicBezTo>
                  <a:close/>
                  <a:moveTo>
                    <a:pt x="48" y="54"/>
                  </a:moveTo>
                  <a:cubicBezTo>
                    <a:pt x="44" y="55"/>
                    <a:pt x="39" y="53"/>
                    <a:pt x="38" y="48"/>
                  </a:cubicBezTo>
                  <a:cubicBezTo>
                    <a:pt x="37" y="44"/>
                    <a:pt x="39" y="39"/>
                    <a:pt x="44" y="38"/>
                  </a:cubicBezTo>
                  <a:cubicBezTo>
                    <a:pt x="48" y="37"/>
                    <a:pt x="53" y="39"/>
                    <a:pt x="54" y="44"/>
                  </a:cubicBezTo>
                  <a:cubicBezTo>
                    <a:pt x="55" y="48"/>
                    <a:pt x="52" y="53"/>
                    <a:pt x="48" y="54"/>
                  </a:cubicBezTo>
                  <a:close/>
                  <a:moveTo>
                    <a:pt x="52" y="4"/>
                  </a:moveTo>
                  <a:cubicBezTo>
                    <a:pt x="46" y="13"/>
                    <a:pt x="46" y="13"/>
                    <a:pt x="46" y="13"/>
                  </a:cubicBezTo>
                  <a:cubicBezTo>
                    <a:pt x="46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2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8"/>
                    <a:pt x="62" y="18"/>
                    <a:pt x="62" y="17"/>
                  </a:cubicBezTo>
                  <a:cubicBezTo>
                    <a:pt x="62" y="7"/>
                    <a:pt x="62" y="7"/>
                    <a:pt x="62" y="7"/>
                  </a:cubicBezTo>
                  <a:lnTo>
                    <a:pt x="52" y="4"/>
                  </a:lnTo>
                  <a:close/>
                  <a:moveTo>
                    <a:pt x="81" y="72"/>
                  </a:move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3"/>
                  </a:cubicBezTo>
                  <a:cubicBezTo>
                    <a:pt x="81" y="73"/>
                    <a:pt x="81" y="73"/>
                    <a:pt x="81" y="73"/>
                  </a:cubicBezTo>
                  <a:cubicBezTo>
                    <a:pt x="81" y="73"/>
                    <a:pt x="81" y="73"/>
                    <a:pt x="81" y="73"/>
                  </a:cubicBezTo>
                  <a:cubicBezTo>
                    <a:pt x="81" y="73"/>
                    <a:pt x="81" y="73"/>
                    <a:pt x="81" y="73"/>
                  </a:cubicBezTo>
                  <a:cubicBezTo>
                    <a:pt x="81" y="73"/>
                    <a:pt x="81" y="73"/>
                    <a:pt x="81" y="73"/>
                  </a:cubicBezTo>
                  <a:cubicBezTo>
                    <a:pt x="81" y="73"/>
                    <a:pt x="81" y="73"/>
                    <a:pt x="81" y="73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62" y="76"/>
                    <a:pt x="62" y="76"/>
                    <a:pt x="62" y="76"/>
                  </a:cubicBezTo>
                  <a:cubicBezTo>
                    <a:pt x="61" y="75"/>
                    <a:pt x="61" y="75"/>
                    <a:pt x="62" y="75"/>
                  </a:cubicBezTo>
                  <a:cubicBezTo>
                    <a:pt x="62" y="74"/>
                    <a:pt x="62" y="74"/>
                    <a:pt x="63" y="74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4" y="63"/>
                    <a:pt x="74" y="63"/>
                    <a:pt x="74" y="63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1"/>
                    <a:pt x="75" y="62"/>
                    <a:pt x="75" y="6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7" name="组合 16"/>
          <p:cNvGrpSpPr/>
          <p:nvPr userDrawn="1"/>
        </p:nvGrpSpPr>
        <p:grpSpPr>
          <a:xfrm>
            <a:off x="5613400" y="4886983"/>
            <a:ext cx="965200" cy="965200"/>
            <a:chOff x="5540375" y="4101170"/>
            <a:chExt cx="965200" cy="965200"/>
          </a:xfrm>
        </p:grpSpPr>
        <p:sp>
          <p:nvSpPr>
            <p:cNvPr id="10" name="Freeform 499"/>
            <p:cNvSpPr/>
            <p:nvPr userDrawn="1"/>
          </p:nvSpPr>
          <p:spPr bwMode="auto">
            <a:xfrm>
              <a:off x="5805488" y="4313238"/>
              <a:ext cx="434975" cy="542925"/>
            </a:xfrm>
            <a:custGeom>
              <a:avLst/>
              <a:gdLst>
                <a:gd name="T0" fmla="*/ 352385 w 79"/>
                <a:gd name="T1" fmla="*/ 488084 h 99"/>
                <a:gd name="T2" fmla="*/ 220241 w 79"/>
                <a:gd name="T3" fmla="*/ 488084 h 99"/>
                <a:gd name="T4" fmla="*/ 220241 w 79"/>
                <a:gd name="T5" fmla="*/ 389370 h 99"/>
                <a:gd name="T6" fmla="*/ 434975 w 79"/>
                <a:gd name="T7" fmla="*/ 323561 h 99"/>
                <a:gd name="T8" fmla="*/ 286313 w 79"/>
                <a:gd name="T9" fmla="*/ 175491 h 99"/>
                <a:gd name="T10" fmla="*/ 330361 w 79"/>
                <a:gd name="T11" fmla="*/ 131618 h 99"/>
                <a:gd name="T12" fmla="*/ 379915 w 79"/>
                <a:gd name="T13" fmla="*/ 131618 h 99"/>
                <a:gd name="T14" fmla="*/ 357891 w 79"/>
                <a:gd name="T15" fmla="*/ 71293 h 99"/>
                <a:gd name="T16" fmla="*/ 297325 w 79"/>
                <a:gd name="T17" fmla="*/ 54841 h 99"/>
                <a:gd name="T18" fmla="*/ 302831 w 79"/>
                <a:gd name="T19" fmla="*/ 98714 h 99"/>
                <a:gd name="T20" fmla="*/ 253277 w 79"/>
                <a:gd name="T21" fmla="*/ 148070 h 99"/>
                <a:gd name="T22" fmla="*/ 99108 w 79"/>
                <a:gd name="T23" fmla="*/ 0 h 99"/>
                <a:gd name="T24" fmla="*/ 104614 w 79"/>
                <a:gd name="T25" fmla="*/ 329045 h 99"/>
                <a:gd name="T26" fmla="*/ 159674 w 79"/>
                <a:gd name="T27" fmla="*/ 367434 h 99"/>
                <a:gd name="T28" fmla="*/ 159674 w 79"/>
                <a:gd name="T29" fmla="*/ 488084 h 99"/>
                <a:gd name="T30" fmla="*/ 27530 w 79"/>
                <a:gd name="T31" fmla="*/ 488084 h 99"/>
                <a:gd name="T32" fmla="*/ 0 w 79"/>
                <a:gd name="T33" fmla="*/ 515505 h 99"/>
                <a:gd name="T34" fmla="*/ 27530 w 79"/>
                <a:gd name="T35" fmla="*/ 542925 h 99"/>
                <a:gd name="T36" fmla="*/ 352385 w 79"/>
                <a:gd name="T37" fmla="*/ 542925 h 99"/>
                <a:gd name="T38" fmla="*/ 379915 w 79"/>
                <a:gd name="T39" fmla="*/ 515505 h 99"/>
                <a:gd name="T40" fmla="*/ 352385 w 79"/>
                <a:gd name="T41" fmla="*/ 488084 h 99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79" h="99">
                  <a:moveTo>
                    <a:pt x="64" y="89"/>
                  </a:moveTo>
                  <a:cubicBezTo>
                    <a:pt x="40" y="89"/>
                    <a:pt x="40" y="89"/>
                    <a:pt x="40" y="89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54" y="74"/>
                    <a:pt x="69" y="70"/>
                    <a:pt x="79" y="59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63" y="26"/>
                    <a:pt x="67" y="26"/>
                    <a:pt x="69" y="24"/>
                  </a:cubicBezTo>
                  <a:cubicBezTo>
                    <a:pt x="71" y="22"/>
                    <a:pt x="69" y="17"/>
                    <a:pt x="65" y="13"/>
                  </a:cubicBezTo>
                  <a:cubicBezTo>
                    <a:pt x="61" y="9"/>
                    <a:pt x="56" y="8"/>
                    <a:pt x="54" y="10"/>
                  </a:cubicBezTo>
                  <a:cubicBezTo>
                    <a:pt x="52" y="12"/>
                    <a:pt x="53" y="15"/>
                    <a:pt x="55" y="18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" y="17"/>
                    <a:pt x="3" y="44"/>
                    <a:pt x="19" y="60"/>
                  </a:cubicBezTo>
                  <a:cubicBezTo>
                    <a:pt x="22" y="63"/>
                    <a:pt x="26" y="65"/>
                    <a:pt x="29" y="67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2" y="89"/>
                    <a:pt x="0" y="91"/>
                    <a:pt x="0" y="94"/>
                  </a:cubicBezTo>
                  <a:cubicBezTo>
                    <a:pt x="0" y="97"/>
                    <a:pt x="2" y="99"/>
                    <a:pt x="5" y="99"/>
                  </a:cubicBezTo>
                  <a:cubicBezTo>
                    <a:pt x="64" y="99"/>
                    <a:pt x="64" y="99"/>
                    <a:pt x="64" y="99"/>
                  </a:cubicBezTo>
                  <a:cubicBezTo>
                    <a:pt x="67" y="99"/>
                    <a:pt x="69" y="97"/>
                    <a:pt x="69" y="94"/>
                  </a:cubicBezTo>
                  <a:cubicBezTo>
                    <a:pt x="69" y="91"/>
                    <a:pt x="67" y="89"/>
                    <a:pt x="64" y="89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5540375" y="4101170"/>
              <a:ext cx="965200" cy="965200"/>
            </a:xfrm>
            <a:prstGeom prst="ellipse">
              <a:avLst/>
            </a:prstGeom>
            <a:noFill/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 userDrawn="1"/>
        </p:nvGrpSpPr>
        <p:grpSpPr>
          <a:xfrm>
            <a:off x="5613400" y="3081270"/>
            <a:ext cx="965200" cy="965200"/>
            <a:chOff x="6549231" y="3292339"/>
            <a:chExt cx="965200" cy="965200"/>
          </a:xfrm>
        </p:grpSpPr>
        <p:sp>
          <p:nvSpPr>
            <p:cNvPr id="12" name="Freeform 370"/>
            <p:cNvSpPr>
              <a:spLocks noEditPoints="1"/>
            </p:cNvSpPr>
            <p:nvPr userDrawn="1"/>
          </p:nvSpPr>
          <p:spPr bwMode="auto">
            <a:xfrm>
              <a:off x="6837363" y="3546475"/>
              <a:ext cx="388937" cy="468313"/>
            </a:xfrm>
            <a:custGeom>
              <a:avLst/>
              <a:gdLst>
                <a:gd name="T0" fmla="*/ 319674 w 73"/>
                <a:gd name="T1" fmla="*/ 42574 h 88"/>
                <a:gd name="T2" fmla="*/ 149181 w 73"/>
                <a:gd name="T3" fmla="*/ 69183 h 88"/>
                <a:gd name="T4" fmla="*/ 154509 w 73"/>
                <a:gd name="T5" fmla="*/ 218191 h 88"/>
                <a:gd name="T6" fmla="*/ 10656 w 73"/>
                <a:gd name="T7" fmla="*/ 420417 h 88"/>
                <a:gd name="T8" fmla="*/ 21312 w 73"/>
                <a:gd name="T9" fmla="*/ 462991 h 88"/>
                <a:gd name="T10" fmla="*/ 21312 w 73"/>
                <a:gd name="T11" fmla="*/ 462991 h 88"/>
                <a:gd name="T12" fmla="*/ 21312 w 73"/>
                <a:gd name="T13" fmla="*/ 462991 h 88"/>
                <a:gd name="T14" fmla="*/ 21312 w 73"/>
                <a:gd name="T15" fmla="*/ 462991 h 88"/>
                <a:gd name="T16" fmla="*/ 165165 w 73"/>
                <a:gd name="T17" fmla="*/ 260765 h 88"/>
                <a:gd name="T18" fmla="*/ 175821 w 73"/>
                <a:gd name="T19" fmla="*/ 260765 h 88"/>
                <a:gd name="T20" fmla="*/ 175821 w 73"/>
                <a:gd name="T21" fmla="*/ 271409 h 88"/>
                <a:gd name="T22" fmla="*/ 31967 w 73"/>
                <a:gd name="T23" fmla="*/ 468313 h 88"/>
                <a:gd name="T24" fmla="*/ 69263 w 73"/>
                <a:gd name="T25" fmla="*/ 462991 h 88"/>
                <a:gd name="T26" fmla="*/ 74591 w 73"/>
                <a:gd name="T27" fmla="*/ 452348 h 88"/>
                <a:gd name="T28" fmla="*/ 106558 w 73"/>
                <a:gd name="T29" fmla="*/ 447026 h 88"/>
                <a:gd name="T30" fmla="*/ 95902 w 73"/>
                <a:gd name="T31" fmla="*/ 425739 h 88"/>
                <a:gd name="T32" fmla="*/ 106558 w 73"/>
                <a:gd name="T33" fmla="*/ 420417 h 88"/>
                <a:gd name="T34" fmla="*/ 122542 w 73"/>
                <a:gd name="T35" fmla="*/ 415096 h 88"/>
                <a:gd name="T36" fmla="*/ 133198 w 73"/>
                <a:gd name="T37" fmla="*/ 399130 h 88"/>
                <a:gd name="T38" fmla="*/ 154509 w 73"/>
                <a:gd name="T39" fmla="*/ 399130 h 88"/>
                <a:gd name="T40" fmla="*/ 165165 w 73"/>
                <a:gd name="T41" fmla="*/ 383165 h 88"/>
                <a:gd name="T42" fmla="*/ 159837 w 73"/>
                <a:gd name="T43" fmla="*/ 351235 h 88"/>
                <a:gd name="T44" fmla="*/ 165165 w 73"/>
                <a:gd name="T45" fmla="*/ 345913 h 88"/>
                <a:gd name="T46" fmla="*/ 197132 w 73"/>
                <a:gd name="T47" fmla="*/ 340591 h 88"/>
                <a:gd name="T48" fmla="*/ 181149 w 73"/>
                <a:gd name="T49" fmla="*/ 313983 h 88"/>
                <a:gd name="T50" fmla="*/ 213116 w 73"/>
                <a:gd name="T51" fmla="*/ 303339 h 88"/>
                <a:gd name="T52" fmla="*/ 191805 w 73"/>
                <a:gd name="T53" fmla="*/ 271409 h 88"/>
                <a:gd name="T54" fmla="*/ 207788 w 73"/>
                <a:gd name="T55" fmla="*/ 255443 h 88"/>
                <a:gd name="T56" fmla="*/ 351642 w 73"/>
                <a:gd name="T57" fmla="*/ 212870 h 88"/>
                <a:gd name="T58" fmla="*/ 319674 w 73"/>
                <a:gd name="T59" fmla="*/ 42574 h 88"/>
                <a:gd name="T60" fmla="*/ 309018 w 73"/>
                <a:gd name="T61" fmla="*/ 101113 h 88"/>
                <a:gd name="T62" fmla="*/ 271723 w 73"/>
                <a:gd name="T63" fmla="*/ 106435 h 88"/>
                <a:gd name="T64" fmla="*/ 266395 w 73"/>
                <a:gd name="T65" fmla="*/ 74504 h 88"/>
                <a:gd name="T66" fmla="*/ 303691 w 73"/>
                <a:gd name="T67" fmla="*/ 69183 h 88"/>
                <a:gd name="T68" fmla="*/ 309018 w 73"/>
                <a:gd name="T69" fmla="*/ 101113 h 88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73" h="88">
                  <a:moveTo>
                    <a:pt x="60" y="8"/>
                  </a:moveTo>
                  <a:cubicBezTo>
                    <a:pt x="50" y="0"/>
                    <a:pt x="36" y="3"/>
                    <a:pt x="28" y="13"/>
                  </a:cubicBezTo>
                  <a:cubicBezTo>
                    <a:pt x="22" y="22"/>
                    <a:pt x="23" y="33"/>
                    <a:pt x="29" y="41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0" y="81"/>
                    <a:pt x="1" y="85"/>
                    <a:pt x="4" y="87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2" y="48"/>
                    <a:pt x="33" y="49"/>
                  </a:cubicBezTo>
                  <a:cubicBezTo>
                    <a:pt x="34" y="49"/>
                    <a:pt x="34" y="50"/>
                    <a:pt x="33" y="51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13" y="87"/>
                    <a:pt x="13" y="87"/>
                    <a:pt x="13" y="87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20" y="79"/>
                    <a:pt x="20" y="79"/>
                    <a:pt x="20" y="79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25" y="75"/>
                    <a:pt x="25" y="75"/>
                    <a:pt x="25" y="75"/>
                  </a:cubicBezTo>
                  <a:cubicBezTo>
                    <a:pt x="29" y="75"/>
                    <a:pt x="29" y="75"/>
                    <a:pt x="29" y="75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1" y="65"/>
                    <a:pt x="31" y="65"/>
                    <a:pt x="31" y="65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48" y="52"/>
                    <a:pt x="59" y="49"/>
                    <a:pt x="66" y="40"/>
                  </a:cubicBezTo>
                  <a:cubicBezTo>
                    <a:pt x="73" y="30"/>
                    <a:pt x="71" y="15"/>
                    <a:pt x="60" y="8"/>
                  </a:cubicBezTo>
                  <a:close/>
                  <a:moveTo>
                    <a:pt x="58" y="19"/>
                  </a:moveTo>
                  <a:cubicBezTo>
                    <a:pt x="56" y="21"/>
                    <a:pt x="53" y="22"/>
                    <a:pt x="51" y="20"/>
                  </a:cubicBezTo>
                  <a:cubicBezTo>
                    <a:pt x="49" y="19"/>
                    <a:pt x="49" y="16"/>
                    <a:pt x="50" y="14"/>
                  </a:cubicBezTo>
                  <a:cubicBezTo>
                    <a:pt x="52" y="12"/>
                    <a:pt x="55" y="11"/>
                    <a:pt x="57" y="13"/>
                  </a:cubicBezTo>
                  <a:cubicBezTo>
                    <a:pt x="59" y="14"/>
                    <a:pt x="59" y="17"/>
                    <a:pt x="58" y="19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椭圆 14"/>
            <p:cNvSpPr/>
            <p:nvPr userDrawn="1"/>
          </p:nvSpPr>
          <p:spPr>
            <a:xfrm>
              <a:off x="6549231" y="3292339"/>
              <a:ext cx="965200" cy="965200"/>
            </a:xfrm>
            <a:prstGeom prst="ellipse">
              <a:avLst/>
            </a:prstGeom>
            <a:noFill/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占位符 19"/>
          <p:cNvSpPr>
            <a:spLocks noGrp="1"/>
          </p:cNvSpPr>
          <p:nvPr>
            <p:ph type="body" sz="quarter" idx="13"/>
          </p:nvPr>
        </p:nvSpPr>
        <p:spPr>
          <a:xfrm>
            <a:off x="876299" y="1275557"/>
            <a:ext cx="4406107" cy="248445"/>
          </a:xfrm>
        </p:spPr>
        <p:txBody>
          <a:bodyPr>
            <a:normAutofit/>
          </a:bodyPr>
          <a:lstStyle>
            <a:lvl1pPr marL="0" indent="0"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1" name="文本占位符 19"/>
          <p:cNvSpPr>
            <a:spLocks noGrp="1"/>
          </p:cNvSpPr>
          <p:nvPr>
            <p:ph type="body" sz="quarter" idx="14"/>
          </p:nvPr>
        </p:nvSpPr>
        <p:spPr>
          <a:xfrm>
            <a:off x="876299" y="1528763"/>
            <a:ext cx="4406107" cy="248445"/>
          </a:xfrm>
        </p:spPr>
        <p:txBody>
          <a:bodyPr>
            <a:normAutofit/>
          </a:bodyPr>
          <a:lstStyle>
            <a:lvl1pPr marL="0" indent="0" algn="r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2" name="文本占位符 19"/>
          <p:cNvSpPr>
            <a:spLocks noGrp="1"/>
          </p:cNvSpPr>
          <p:nvPr>
            <p:ph type="body" sz="quarter" idx="15"/>
          </p:nvPr>
        </p:nvSpPr>
        <p:spPr>
          <a:xfrm>
            <a:off x="876299" y="1781969"/>
            <a:ext cx="4406107" cy="980282"/>
          </a:xfrm>
        </p:spPr>
        <p:txBody>
          <a:bodyPr>
            <a:normAutofit/>
          </a:bodyPr>
          <a:lstStyle>
            <a:lvl1pPr marL="0" indent="0"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3" name="文本占位符 19"/>
          <p:cNvSpPr>
            <a:spLocks noGrp="1"/>
          </p:cNvSpPr>
          <p:nvPr>
            <p:ph type="body" sz="quarter" idx="16"/>
          </p:nvPr>
        </p:nvSpPr>
        <p:spPr>
          <a:xfrm>
            <a:off x="876300" y="4886983"/>
            <a:ext cx="4406107" cy="248445"/>
          </a:xfrm>
        </p:spPr>
        <p:txBody>
          <a:bodyPr>
            <a:normAutofit/>
          </a:bodyPr>
          <a:lstStyle>
            <a:lvl1pPr marL="0" indent="0"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" name="文本占位符 19"/>
          <p:cNvSpPr>
            <a:spLocks noGrp="1"/>
          </p:cNvSpPr>
          <p:nvPr>
            <p:ph type="body" sz="quarter" idx="17"/>
          </p:nvPr>
        </p:nvSpPr>
        <p:spPr>
          <a:xfrm>
            <a:off x="876300" y="5140189"/>
            <a:ext cx="4406107" cy="248445"/>
          </a:xfrm>
        </p:spPr>
        <p:txBody>
          <a:bodyPr>
            <a:normAutofit/>
          </a:bodyPr>
          <a:lstStyle>
            <a:lvl1pPr marL="0" indent="0" algn="r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5" name="文本占位符 19"/>
          <p:cNvSpPr>
            <a:spLocks noGrp="1"/>
          </p:cNvSpPr>
          <p:nvPr>
            <p:ph type="body" sz="quarter" idx="18"/>
          </p:nvPr>
        </p:nvSpPr>
        <p:spPr>
          <a:xfrm>
            <a:off x="876300" y="5393395"/>
            <a:ext cx="4406107" cy="980282"/>
          </a:xfrm>
        </p:spPr>
        <p:txBody>
          <a:bodyPr>
            <a:normAutofit/>
          </a:bodyPr>
          <a:lstStyle>
            <a:lvl1pPr marL="0" indent="0"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6" name="文本占位符 19"/>
          <p:cNvSpPr>
            <a:spLocks noGrp="1"/>
          </p:cNvSpPr>
          <p:nvPr>
            <p:ph type="body" sz="quarter" idx="19"/>
          </p:nvPr>
        </p:nvSpPr>
        <p:spPr>
          <a:xfrm>
            <a:off x="6896099" y="3085102"/>
            <a:ext cx="4406107" cy="24844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7" name="文本占位符 19"/>
          <p:cNvSpPr>
            <a:spLocks noGrp="1"/>
          </p:cNvSpPr>
          <p:nvPr>
            <p:ph type="body" sz="quarter" idx="20"/>
          </p:nvPr>
        </p:nvSpPr>
        <p:spPr>
          <a:xfrm>
            <a:off x="6896099" y="3338308"/>
            <a:ext cx="4406107" cy="248445"/>
          </a:xfrm>
        </p:spPr>
        <p:txBody>
          <a:bodyPr>
            <a:normAutofit/>
          </a:bodyPr>
          <a:lstStyle>
            <a:lvl1pPr marL="0" indent="0" algn="l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8" name="文本占位符 19"/>
          <p:cNvSpPr>
            <a:spLocks noGrp="1"/>
          </p:cNvSpPr>
          <p:nvPr>
            <p:ph type="body" sz="quarter" idx="21"/>
          </p:nvPr>
        </p:nvSpPr>
        <p:spPr>
          <a:xfrm>
            <a:off x="6896099" y="3591514"/>
            <a:ext cx="4406107" cy="980282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cxnSp>
        <p:nvCxnSpPr>
          <p:cNvPr id="30" name="直接连接符 29"/>
          <p:cNvCxnSpPr>
            <a:stCxn id="9" idx="4"/>
            <a:endCxn id="15" idx="0"/>
          </p:cNvCxnSpPr>
          <p:nvPr userDrawn="1"/>
        </p:nvCxnSpPr>
        <p:spPr>
          <a:xfrm>
            <a:off x="6096000" y="2240757"/>
            <a:ext cx="0" cy="84051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stCxn id="15" idx="4"/>
            <a:endCxn id="14" idx="0"/>
          </p:cNvCxnSpPr>
          <p:nvPr userDrawn="1"/>
        </p:nvCxnSpPr>
        <p:spPr>
          <a:xfrm>
            <a:off x="6096000" y="4046470"/>
            <a:ext cx="0" cy="84051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图片占位符 34"/>
          <p:cNvSpPr>
            <a:spLocks noGrp="1"/>
          </p:cNvSpPr>
          <p:nvPr>
            <p:ph type="pic" sz="quarter" idx="22"/>
          </p:nvPr>
        </p:nvSpPr>
        <p:spPr>
          <a:xfrm>
            <a:off x="7017600" y="1308157"/>
            <a:ext cx="900000" cy="90000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6" name="图片占位符 34"/>
          <p:cNvSpPr>
            <a:spLocks noGrp="1"/>
          </p:cNvSpPr>
          <p:nvPr>
            <p:ph type="pic" sz="quarter" idx="23"/>
          </p:nvPr>
        </p:nvSpPr>
        <p:spPr>
          <a:xfrm>
            <a:off x="4313351" y="3130170"/>
            <a:ext cx="900000" cy="90000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7" name="图片占位符 34"/>
          <p:cNvSpPr>
            <a:spLocks noGrp="1"/>
          </p:cNvSpPr>
          <p:nvPr>
            <p:ph type="pic" sz="quarter" idx="24"/>
          </p:nvPr>
        </p:nvSpPr>
        <p:spPr>
          <a:xfrm>
            <a:off x="7016466" y="4952183"/>
            <a:ext cx="900000" cy="90000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9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>
        <p:tmplLst>
          <p:tmpl lvl="1">
            <p:tnLst>
              <p:par>
                <p:cTn presetID="9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9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9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4" presetClass="entr" presetSubtype="1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4" presetClass="entr" presetSubtype="1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4" presetClass="entr" presetSubtype="1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4" presetClass="entr" presetSubtype="1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4" presetClass="entr" presetSubtype="1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4" presetClass="entr" presetSubtype="1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/>
      <p:bldP spid="36" grpId="0"/>
      <p:bldP spid="37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5D01C-2085-42FD-ADFE-CFE7802DB302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29" name="矩形 28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8748606" y="1650416"/>
            <a:ext cx="3022600" cy="192152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275945" y="2286692"/>
            <a:ext cx="1982782" cy="2733742"/>
            <a:chOff x="1670051" y="1410517"/>
            <a:chExt cx="2959100" cy="4079830"/>
          </a:xfrm>
        </p:grpSpPr>
        <p:sp>
          <p:nvSpPr>
            <p:cNvPr id="7" name="Freeform 45"/>
            <p:cNvSpPr/>
            <p:nvPr/>
          </p:nvSpPr>
          <p:spPr bwMode="auto">
            <a:xfrm>
              <a:off x="4155162" y="2168011"/>
              <a:ext cx="473989" cy="1160603"/>
            </a:xfrm>
            <a:custGeom>
              <a:avLst/>
              <a:gdLst>
                <a:gd name="T0" fmla="*/ 0 w 107"/>
                <a:gd name="T1" fmla="*/ 139 h 262"/>
                <a:gd name="T2" fmla="*/ 102 w 107"/>
                <a:gd name="T3" fmla="*/ 262 h 262"/>
                <a:gd name="T4" fmla="*/ 107 w 107"/>
                <a:gd name="T5" fmla="*/ 0 h 262"/>
                <a:gd name="T6" fmla="*/ 0 w 107"/>
                <a:gd name="T7" fmla="*/ 13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62">
                  <a:moveTo>
                    <a:pt x="0" y="139"/>
                  </a:moveTo>
                  <a:lnTo>
                    <a:pt x="102" y="262"/>
                  </a:lnTo>
                  <a:lnTo>
                    <a:pt x="107" y="0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46"/>
            <p:cNvSpPr/>
            <p:nvPr/>
          </p:nvSpPr>
          <p:spPr bwMode="auto">
            <a:xfrm>
              <a:off x="1670051" y="3426069"/>
              <a:ext cx="713197" cy="877097"/>
            </a:xfrm>
            <a:custGeom>
              <a:avLst/>
              <a:gdLst>
                <a:gd name="T0" fmla="*/ 0 w 161"/>
                <a:gd name="T1" fmla="*/ 0 h 198"/>
                <a:gd name="T2" fmla="*/ 161 w 161"/>
                <a:gd name="T3" fmla="*/ 198 h 198"/>
                <a:gd name="T4" fmla="*/ 119 w 161"/>
                <a:gd name="T5" fmla="*/ 26 h 198"/>
                <a:gd name="T6" fmla="*/ 0 w 16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198">
                  <a:moveTo>
                    <a:pt x="0" y="0"/>
                  </a:moveTo>
                  <a:lnTo>
                    <a:pt x="161" y="198"/>
                  </a:lnTo>
                  <a:lnTo>
                    <a:pt x="119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47"/>
            <p:cNvSpPr/>
            <p:nvPr/>
          </p:nvSpPr>
          <p:spPr bwMode="auto">
            <a:xfrm>
              <a:off x="2595878" y="5162543"/>
              <a:ext cx="598023" cy="327804"/>
            </a:xfrm>
            <a:custGeom>
              <a:avLst/>
              <a:gdLst>
                <a:gd name="T0" fmla="*/ 135 w 135"/>
                <a:gd name="T1" fmla="*/ 0 h 74"/>
                <a:gd name="T2" fmla="*/ 120 w 135"/>
                <a:gd name="T3" fmla="*/ 74 h 74"/>
                <a:gd name="T4" fmla="*/ 0 w 135"/>
                <a:gd name="T5" fmla="*/ 15 h 74"/>
                <a:gd name="T6" fmla="*/ 135 w 135"/>
                <a:gd name="T7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" h="74">
                  <a:moveTo>
                    <a:pt x="135" y="0"/>
                  </a:moveTo>
                  <a:lnTo>
                    <a:pt x="120" y="74"/>
                  </a:lnTo>
                  <a:lnTo>
                    <a:pt x="0" y="1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48"/>
            <p:cNvSpPr/>
            <p:nvPr/>
          </p:nvSpPr>
          <p:spPr bwMode="auto">
            <a:xfrm>
              <a:off x="2383248" y="4303166"/>
              <a:ext cx="810652" cy="925826"/>
            </a:xfrm>
            <a:custGeom>
              <a:avLst/>
              <a:gdLst>
                <a:gd name="T0" fmla="*/ 0 w 183"/>
                <a:gd name="T1" fmla="*/ 0 h 209"/>
                <a:gd name="T2" fmla="*/ 183 w 183"/>
                <a:gd name="T3" fmla="*/ 194 h 209"/>
                <a:gd name="T4" fmla="*/ 48 w 183"/>
                <a:gd name="T5" fmla="*/ 209 h 209"/>
                <a:gd name="T6" fmla="*/ 0 w 183"/>
                <a:gd name="T7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3" h="209">
                  <a:moveTo>
                    <a:pt x="0" y="0"/>
                  </a:moveTo>
                  <a:lnTo>
                    <a:pt x="183" y="194"/>
                  </a:lnTo>
                  <a:lnTo>
                    <a:pt x="48" y="2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49"/>
            <p:cNvSpPr/>
            <p:nvPr/>
          </p:nvSpPr>
          <p:spPr bwMode="auto">
            <a:xfrm>
              <a:off x="2383248" y="4210139"/>
              <a:ext cx="810652" cy="952404"/>
            </a:xfrm>
            <a:custGeom>
              <a:avLst/>
              <a:gdLst>
                <a:gd name="T0" fmla="*/ 183 w 183"/>
                <a:gd name="T1" fmla="*/ 0 h 215"/>
                <a:gd name="T2" fmla="*/ 183 w 183"/>
                <a:gd name="T3" fmla="*/ 215 h 215"/>
                <a:gd name="T4" fmla="*/ 0 w 183"/>
                <a:gd name="T5" fmla="*/ 21 h 215"/>
                <a:gd name="T6" fmla="*/ 183 w 183"/>
                <a:gd name="T7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3" h="215">
                  <a:moveTo>
                    <a:pt x="183" y="0"/>
                  </a:moveTo>
                  <a:lnTo>
                    <a:pt x="183" y="215"/>
                  </a:lnTo>
                  <a:lnTo>
                    <a:pt x="0" y="2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50"/>
            <p:cNvSpPr/>
            <p:nvPr/>
          </p:nvSpPr>
          <p:spPr bwMode="auto">
            <a:xfrm>
              <a:off x="3127452" y="5162543"/>
              <a:ext cx="465129" cy="327804"/>
            </a:xfrm>
            <a:custGeom>
              <a:avLst/>
              <a:gdLst>
                <a:gd name="T0" fmla="*/ 15 w 105"/>
                <a:gd name="T1" fmla="*/ 0 h 74"/>
                <a:gd name="T2" fmla="*/ 105 w 105"/>
                <a:gd name="T3" fmla="*/ 17 h 74"/>
                <a:gd name="T4" fmla="*/ 0 w 105"/>
                <a:gd name="T5" fmla="*/ 74 h 74"/>
                <a:gd name="T6" fmla="*/ 15 w 105"/>
                <a:gd name="T7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5" h="74">
                  <a:moveTo>
                    <a:pt x="15" y="0"/>
                  </a:moveTo>
                  <a:lnTo>
                    <a:pt x="105" y="17"/>
                  </a:lnTo>
                  <a:lnTo>
                    <a:pt x="0" y="74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51"/>
            <p:cNvSpPr/>
            <p:nvPr/>
          </p:nvSpPr>
          <p:spPr bwMode="auto">
            <a:xfrm>
              <a:off x="3884944" y="2783749"/>
              <a:ext cx="722057" cy="1519416"/>
            </a:xfrm>
            <a:custGeom>
              <a:avLst/>
              <a:gdLst>
                <a:gd name="T0" fmla="*/ 0 w 163"/>
                <a:gd name="T1" fmla="*/ 343 h 343"/>
                <a:gd name="T2" fmla="*/ 163 w 163"/>
                <a:gd name="T3" fmla="*/ 123 h 343"/>
                <a:gd name="T4" fmla="*/ 61 w 163"/>
                <a:gd name="T5" fmla="*/ 0 h 343"/>
                <a:gd name="T6" fmla="*/ 0 w 163"/>
                <a:gd name="T7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3" h="343">
                  <a:moveTo>
                    <a:pt x="0" y="343"/>
                  </a:moveTo>
                  <a:lnTo>
                    <a:pt x="163" y="123"/>
                  </a:lnTo>
                  <a:lnTo>
                    <a:pt x="61" y="0"/>
                  </a:lnTo>
                  <a:lnTo>
                    <a:pt x="0" y="343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52"/>
            <p:cNvSpPr/>
            <p:nvPr/>
          </p:nvSpPr>
          <p:spPr bwMode="auto">
            <a:xfrm>
              <a:off x="3193897" y="2783749"/>
              <a:ext cx="961265" cy="1519416"/>
            </a:xfrm>
            <a:custGeom>
              <a:avLst/>
              <a:gdLst>
                <a:gd name="T0" fmla="*/ 0 w 217"/>
                <a:gd name="T1" fmla="*/ 322 h 343"/>
                <a:gd name="T2" fmla="*/ 156 w 217"/>
                <a:gd name="T3" fmla="*/ 343 h 343"/>
                <a:gd name="T4" fmla="*/ 217 w 217"/>
                <a:gd name="T5" fmla="*/ 0 h 343"/>
                <a:gd name="T6" fmla="*/ 0 w 217"/>
                <a:gd name="T7" fmla="*/ 32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" h="343">
                  <a:moveTo>
                    <a:pt x="0" y="322"/>
                  </a:moveTo>
                  <a:lnTo>
                    <a:pt x="156" y="343"/>
                  </a:lnTo>
                  <a:lnTo>
                    <a:pt x="217" y="0"/>
                  </a:lnTo>
                  <a:lnTo>
                    <a:pt x="0" y="32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53"/>
            <p:cNvSpPr/>
            <p:nvPr/>
          </p:nvSpPr>
          <p:spPr bwMode="auto">
            <a:xfrm>
              <a:off x="2197197" y="2783749"/>
              <a:ext cx="1957966" cy="1426390"/>
            </a:xfrm>
            <a:custGeom>
              <a:avLst/>
              <a:gdLst>
                <a:gd name="T0" fmla="*/ 0 w 442"/>
                <a:gd name="T1" fmla="*/ 171 h 322"/>
                <a:gd name="T2" fmla="*/ 225 w 442"/>
                <a:gd name="T3" fmla="*/ 322 h 322"/>
                <a:gd name="T4" fmla="*/ 442 w 442"/>
                <a:gd name="T5" fmla="*/ 0 h 322"/>
                <a:gd name="T6" fmla="*/ 0 w 442"/>
                <a:gd name="T7" fmla="*/ 17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2" h="322">
                  <a:moveTo>
                    <a:pt x="0" y="171"/>
                  </a:moveTo>
                  <a:lnTo>
                    <a:pt x="225" y="322"/>
                  </a:lnTo>
                  <a:lnTo>
                    <a:pt x="442" y="0"/>
                  </a:lnTo>
                  <a:lnTo>
                    <a:pt x="0" y="17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54"/>
            <p:cNvSpPr/>
            <p:nvPr/>
          </p:nvSpPr>
          <p:spPr bwMode="auto">
            <a:xfrm>
              <a:off x="2595878" y="1410517"/>
              <a:ext cx="1559285" cy="1373232"/>
            </a:xfrm>
            <a:custGeom>
              <a:avLst/>
              <a:gdLst>
                <a:gd name="T0" fmla="*/ 352 w 352"/>
                <a:gd name="T1" fmla="*/ 310 h 310"/>
                <a:gd name="T2" fmla="*/ 0 w 352"/>
                <a:gd name="T3" fmla="*/ 5 h 310"/>
                <a:gd name="T4" fmla="*/ 251 w 352"/>
                <a:gd name="T5" fmla="*/ 0 h 310"/>
                <a:gd name="T6" fmla="*/ 352 w 352"/>
                <a:gd name="T7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2" h="310">
                  <a:moveTo>
                    <a:pt x="352" y="310"/>
                  </a:moveTo>
                  <a:lnTo>
                    <a:pt x="0" y="5"/>
                  </a:lnTo>
                  <a:lnTo>
                    <a:pt x="251" y="0"/>
                  </a:lnTo>
                  <a:lnTo>
                    <a:pt x="352" y="31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55"/>
            <p:cNvSpPr/>
            <p:nvPr/>
          </p:nvSpPr>
          <p:spPr bwMode="auto">
            <a:xfrm>
              <a:off x="3707753" y="1410517"/>
              <a:ext cx="921396" cy="1373232"/>
            </a:xfrm>
            <a:custGeom>
              <a:avLst/>
              <a:gdLst>
                <a:gd name="T0" fmla="*/ 208 w 208"/>
                <a:gd name="T1" fmla="*/ 171 h 310"/>
                <a:gd name="T2" fmla="*/ 0 w 208"/>
                <a:gd name="T3" fmla="*/ 0 h 310"/>
                <a:gd name="T4" fmla="*/ 101 w 208"/>
                <a:gd name="T5" fmla="*/ 310 h 310"/>
                <a:gd name="T6" fmla="*/ 208 w 208"/>
                <a:gd name="T7" fmla="*/ 171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310">
                  <a:moveTo>
                    <a:pt x="208" y="171"/>
                  </a:moveTo>
                  <a:lnTo>
                    <a:pt x="0" y="0"/>
                  </a:lnTo>
                  <a:lnTo>
                    <a:pt x="101" y="310"/>
                  </a:lnTo>
                  <a:lnTo>
                    <a:pt x="208" y="17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56"/>
            <p:cNvSpPr/>
            <p:nvPr/>
          </p:nvSpPr>
          <p:spPr bwMode="auto">
            <a:xfrm>
              <a:off x="1692201" y="1432667"/>
              <a:ext cx="903676" cy="2108576"/>
            </a:xfrm>
            <a:custGeom>
              <a:avLst/>
              <a:gdLst>
                <a:gd name="T0" fmla="*/ 114 w 204"/>
                <a:gd name="T1" fmla="*/ 476 h 476"/>
                <a:gd name="T2" fmla="*/ 204 w 204"/>
                <a:gd name="T3" fmla="*/ 0 h 476"/>
                <a:gd name="T4" fmla="*/ 0 w 204"/>
                <a:gd name="T5" fmla="*/ 170 h 476"/>
                <a:gd name="T6" fmla="*/ 114 w 204"/>
                <a:gd name="T7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4" h="476">
                  <a:moveTo>
                    <a:pt x="114" y="476"/>
                  </a:moveTo>
                  <a:lnTo>
                    <a:pt x="204" y="0"/>
                  </a:lnTo>
                  <a:lnTo>
                    <a:pt x="0" y="170"/>
                  </a:lnTo>
                  <a:lnTo>
                    <a:pt x="114" y="47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57"/>
            <p:cNvSpPr/>
            <p:nvPr/>
          </p:nvSpPr>
          <p:spPr bwMode="auto">
            <a:xfrm>
              <a:off x="2197197" y="1432667"/>
              <a:ext cx="1957966" cy="2108576"/>
            </a:xfrm>
            <a:custGeom>
              <a:avLst/>
              <a:gdLst>
                <a:gd name="T0" fmla="*/ 442 w 442"/>
                <a:gd name="T1" fmla="*/ 305 h 476"/>
                <a:gd name="T2" fmla="*/ 90 w 442"/>
                <a:gd name="T3" fmla="*/ 0 h 476"/>
                <a:gd name="T4" fmla="*/ 0 w 442"/>
                <a:gd name="T5" fmla="*/ 476 h 476"/>
                <a:gd name="T6" fmla="*/ 442 w 442"/>
                <a:gd name="T7" fmla="*/ 305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2" h="476">
                  <a:moveTo>
                    <a:pt x="442" y="305"/>
                  </a:moveTo>
                  <a:lnTo>
                    <a:pt x="90" y="0"/>
                  </a:lnTo>
                  <a:lnTo>
                    <a:pt x="0" y="476"/>
                  </a:lnTo>
                  <a:lnTo>
                    <a:pt x="442" y="3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58"/>
            <p:cNvSpPr/>
            <p:nvPr/>
          </p:nvSpPr>
          <p:spPr bwMode="auto">
            <a:xfrm>
              <a:off x="3193897" y="4303166"/>
              <a:ext cx="691047" cy="934685"/>
            </a:xfrm>
            <a:custGeom>
              <a:avLst/>
              <a:gdLst>
                <a:gd name="T0" fmla="*/ 90 w 156"/>
                <a:gd name="T1" fmla="*/ 211 h 211"/>
                <a:gd name="T2" fmla="*/ 156 w 156"/>
                <a:gd name="T3" fmla="*/ 0 h 211"/>
                <a:gd name="T4" fmla="*/ 0 w 156"/>
                <a:gd name="T5" fmla="*/ 194 h 211"/>
                <a:gd name="T6" fmla="*/ 90 w 156"/>
                <a:gd name="T7" fmla="*/ 21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211">
                  <a:moveTo>
                    <a:pt x="90" y="211"/>
                  </a:moveTo>
                  <a:lnTo>
                    <a:pt x="156" y="0"/>
                  </a:lnTo>
                  <a:lnTo>
                    <a:pt x="0" y="194"/>
                  </a:lnTo>
                  <a:lnTo>
                    <a:pt x="90" y="21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59"/>
            <p:cNvSpPr/>
            <p:nvPr/>
          </p:nvSpPr>
          <p:spPr bwMode="auto">
            <a:xfrm>
              <a:off x="3193897" y="4210139"/>
              <a:ext cx="691047" cy="952404"/>
            </a:xfrm>
            <a:custGeom>
              <a:avLst/>
              <a:gdLst>
                <a:gd name="T0" fmla="*/ 156 w 156"/>
                <a:gd name="T1" fmla="*/ 21 h 215"/>
                <a:gd name="T2" fmla="*/ 0 w 156"/>
                <a:gd name="T3" fmla="*/ 0 h 215"/>
                <a:gd name="T4" fmla="*/ 0 w 156"/>
                <a:gd name="T5" fmla="*/ 215 h 215"/>
                <a:gd name="T6" fmla="*/ 156 w 156"/>
                <a:gd name="T7" fmla="*/ 2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215">
                  <a:moveTo>
                    <a:pt x="156" y="21"/>
                  </a:moveTo>
                  <a:lnTo>
                    <a:pt x="0" y="0"/>
                  </a:lnTo>
                  <a:lnTo>
                    <a:pt x="0" y="215"/>
                  </a:lnTo>
                  <a:lnTo>
                    <a:pt x="156" y="2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60"/>
            <p:cNvSpPr/>
            <p:nvPr/>
          </p:nvSpPr>
          <p:spPr bwMode="auto">
            <a:xfrm>
              <a:off x="2197197" y="3541243"/>
              <a:ext cx="996703" cy="761922"/>
            </a:xfrm>
            <a:custGeom>
              <a:avLst/>
              <a:gdLst>
                <a:gd name="T0" fmla="*/ 225 w 225"/>
                <a:gd name="T1" fmla="*/ 151 h 172"/>
                <a:gd name="T2" fmla="*/ 0 w 225"/>
                <a:gd name="T3" fmla="*/ 0 h 172"/>
                <a:gd name="T4" fmla="*/ 42 w 225"/>
                <a:gd name="T5" fmla="*/ 172 h 172"/>
                <a:gd name="T6" fmla="*/ 225 w 225"/>
                <a:gd name="T7" fmla="*/ 151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172">
                  <a:moveTo>
                    <a:pt x="225" y="151"/>
                  </a:moveTo>
                  <a:lnTo>
                    <a:pt x="0" y="0"/>
                  </a:lnTo>
                  <a:lnTo>
                    <a:pt x="42" y="172"/>
                  </a:lnTo>
                  <a:lnTo>
                    <a:pt x="225" y="15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61"/>
            <p:cNvSpPr/>
            <p:nvPr/>
          </p:nvSpPr>
          <p:spPr bwMode="auto">
            <a:xfrm>
              <a:off x="1670051" y="2185730"/>
              <a:ext cx="527146" cy="1355513"/>
            </a:xfrm>
            <a:custGeom>
              <a:avLst/>
              <a:gdLst>
                <a:gd name="T0" fmla="*/ 0 w 119"/>
                <a:gd name="T1" fmla="*/ 280 h 306"/>
                <a:gd name="T2" fmla="*/ 119 w 119"/>
                <a:gd name="T3" fmla="*/ 306 h 306"/>
                <a:gd name="T4" fmla="*/ 5 w 119"/>
                <a:gd name="T5" fmla="*/ 0 h 306"/>
                <a:gd name="T6" fmla="*/ 0 w 119"/>
                <a:gd name="T7" fmla="*/ 28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306">
                  <a:moveTo>
                    <a:pt x="0" y="280"/>
                  </a:moveTo>
                  <a:lnTo>
                    <a:pt x="119" y="306"/>
                  </a:lnTo>
                  <a:lnTo>
                    <a:pt x="5" y="0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4" name="弧形 23"/>
          <p:cNvSpPr/>
          <p:nvPr userDrawn="1"/>
        </p:nvSpPr>
        <p:spPr>
          <a:xfrm>
            <a:off x="4543688" y="2037553"/>
            <a:ext cx="3073703" cy="3073703"/>
          </a:xfrm>
          <a:prstGeom prst="arc">
            <a:avLst>
              <a:gd name="adj1" fmla="val 5406212"/>
              <a:gd name="adj2" fmla="val 12285621"/>
            </a:avLst>
          </a:prstGeom>
          <a:noFill/>
          <a:ln w="63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弧形 24"/>
          <p:cNvSpPr/>
          <p:nvPr userDrawn="1"/>
        </p:nvSpPr>
        <p:spPr>
          <a:xfrm>
            <a:off x="4324138" y="1818003"/>
            <a:ext cx="3512803" cy="3512803"/>
          </a:xfrm>
          <a:prstGeom prst="arc">
            <a:avLst>
              <a:gd name="adj1" fmla="val 660789"/>
              <a:gd name="adj2" fmla="val 7829558"/>
            </a:avLst>
          </a:prstGeom>
          <a:noFill/>
          <a:ln w="63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弧形 25"/>
          <p:cNvSpPr/>
          <p:nvPr userDrawn="1"/>
        </p:nvSpPr>
        <p:spPr>
          <a:xfrm>
            <a:off x="4104587" y="1598452"/>
            <a:ext cx="3951904" cy="3951904"/>
          </a:xfrm>
          <a:prstGeom prst="arc">
            <a:avLst>
              <a:gd name="adj1" fmla="val 18135977"/>
              <a:gd name="adj2" fmla="val 3031536"/>
            </a:avLst>
          </a:prstGeom>
          <a:noFill/>
          <a:ln w="63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/>
          <p:cNvSpPr/>
          <p:nvPr userDrawn="1"/>
        </p:nvSpPr>
        <p:spPr>
          <a:xfrm>
            <a:off x="3885037" y="1378902"/>
            <a:ext cx="4391004" cy="4391004"/>
          </a:xfrm>
          <a:prstGeom prst="arc">
            <a:avLst>
              <a:gd name="adj1" fmla="val 17077737"/>
              <a:gd name="adj2" fmla="val 20229747"/>
            </a:avLst>
          </a:prstGeom>
          <a:noFill/>
          <a:ln w="63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直接连接符 35"/>
          <p:cNvCxnSpPr>
            <a:endCxn id="27" idx="2"/>
          </p:cNvCxnSpPr>
          <p:nvPr userDrawn="1"/>
        </p:nvCxnSpPr>
        <p:spPr>
          <a:xfrm flipH="1">
            <a:off x="8103933" y="2611177"/>
            <a:ext cx="308747" cy="11110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endCxn id="26" idx="2"/>
          </p:cNvCxnSpPr>
          <p:nvPr userDrawn="1"/>
        </p:nvCxnSpPr>
        <p:spPr>
          <a:xfrm flipH="1" flipV="1">
            <a:off x="7336719" y="5099659"/>
            <a:ext cx="269353" cy="394242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>
            <a:endCxn id="25" idx="2"/>
          </p:cNvCxnSpPr>
          <p:nvPr userDrawn="1"/>
        </p:nvCxnSpPr>
        <p:spPr>
          <a:xfrm flipV="1">
            <a:off x="4525324" y="4910129"/>
            <a:ext cx="414695" cy="583772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endCxn id="24" idx="2"/>
          </p:cNvCxnSpPr>
          <p:nvPr userDrawn="1"/>
        </p:nvCxnSpPr>
        <p:spPr>
          <a:xfrm>
            <a:off x="3779320" y="2630871"/>
            <a:ext cx="905655" cy="29986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占位符 31"/>
          <p:cNvSpPr>
            <a:spLocks noGrp="1"/>
          </p:cNvSpPr>
          <p:nvPr userDrawn="1">
            <p:ph type="body" sz="quarter" idx="14"/>
          </p:nvPr>
        </p:nvSpPr>
        <p:spPr>
          <a:xfrm>
            <a:off x="8748606" y="4340586"/>
            <a:ext cx="3022600" cy="192152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  <p:sp>
        <p:nvSpPr>
          <p:cNvPr id="54" name="文本占位符 31"/>
          <p:cNvSpPr>
            <a:spLocks noGrp="1"/>
          </p:cNvSpPr>
          <p:nvPr userDrawn="1">
            <p:ph type="body" sz="quarter" idx="15"/>
          </p:nvPr>
        </p:nvSpPr>
        <p:spPr>
          <a:xfrm>
            <a:off x="555248" y="1650416"/>
            <a:ext cx="3022600" cy="192152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  <p:sp>
        <p:nvSpPr>
          <p:cNvPr id="55" name="文本占位符 31"/>
          <p:cNvSpPr>
            <a:spLocks noGrp="1"/>
          </p:cNvSpPr>
          <p:nvPr userDrawn="1">
            <p:ph type="body" sz="quarter" idx="16"/>
          </p:nvPr>
        </p:nvSpPr>
        <p:spPr>
          <a:xfrm>
            <a:off x="555248" y="4340586"/>
            <a:ext cx="3022600" cy="192152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500"/>
                            </p:stCondLst>
                            <p:childTnLst>
                              <p:par>
                                <p:cTn id="3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500"/>
                            </p:stCondLst>
                            <p:childTnLst>
                              <p:par>
                                <p:cTn id="5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500"/>
                            </p:stCondLst>
                            <p:childTnLst>
                              <p:par>
                                <p:cTn id="5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uild="p">
        <p:tmplLst>
          <p:tmpl lvl="1">
            <p:tnLst>
              <p:par>
                <p:cTn presetID="53" presetClass="entr" presetSubtype="16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 animBg="1"/>
      <p:bldP spid="26" grpId="0" animBg="1"/>
      <p:bldP spid="27" grpId="0" animBg="1"/>
      <p:bldP spid="53" grpId="0" build="p">
        <p:tmplLst>
          <p:tmpl lvl="1">
            <p:tnLst>
              <p:par>
                <p:cTn presetID="53" presetClass="entr" presetSubtype="16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53" presetClass="entr" presetSubtype="16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EA83F-5C3B-4B9E-9BC4-57A86A3832B4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9082157" y="2571421"/>
            <a:ext cx="342900" cy="211667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35" y="71"/>
              </a:cxn>
              <a:cxn ang="0">
                <a:pos x="115" y="71"/>
              </a:cxn>
              <a:cxn ang="0">
                <a:pos x="115" y="0"/>
              </a:cxn>
              <a:cxn ang="0">
                <a:pos x="35" y="0"/>
              </a:cxn>
              <a:cxn ang="0">
                <a:pos x="79" y="50"/>
              </a:cxn>
              <a:cxn ang="0">
                <a:pos x="65" y="35"/>
              </a:cxn>
              <a:cxn ang="0">
                <a:pos x="79" y="21"/>
              </a:cxn>
              <a:cxn ang="0">
                <a:pos x="93" y="35"/>
              </a:cxn>
              <a:cxn ang="0">
                <a:pos x="79" y="50"/>
              </a:cxn>
            </a:cxnLst>
            <a:rect l="0" t="0" r="r" b="b"/>
            <a:pathLst>
              <a:path w="115" h="71">
                <a:moveTo>
                  <a:pt x="35" y="0"/>
                </a:moveTo>
                <a:cubicBezTo>
                  <a:pt x="0" y="35"/>
                  <a:pt x="0" y="35"/>
                  <a:pt x="0" y="35"/>
                </a:cubicBezTo>
                <a:cubicBezTo>
                  <a:pt x="35" y="71"/>
                  <a:pt x="35" y="71"/>
                  <a:pt x="35" y="71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115" y="0"/>
                  <a:pt x="115" y="0"/>
                  <a:pt x="115" y="0"/>
                </a:cubicBezTo>
                <a:lnTo>
                  <a:pt x="35" y="0"/>
                </a:lnTo>
                <a:close/>
                <a:moveTo>
                  <a:pt x="79" y="50"/>
                </a:moveTo>
                <a:cubicBezTo>
                  <a:pt x="71" y="50"/>
                  <a:pt x="65" y="43"/>
                  <a:pt x="65" y="35"/>
                </a:cubicBezTo>
                <a:cubicBezTo>
                  <a:pt x="65" y="27"/>
                  <a:pt x="71" y="21"/>
                  <a:pt x="79" y="21"/>
                </a:cubicBezTo>
                <a:cubicBezTo>
                  <a:pt x="87" y="21"/>
                  <a:pt x="93" y="27"/>
                  <a:pt x="93" y="35"/>
                </a:cubicBezTo>
                <a:cubicBezTo>
                  <a:pt x="93" y="43"/>
                  <a:pt x="87" y="50"/>
                  <a:pt x="79" y="5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7" name="Group 39"/>
          <p:cNvGrpSpPr/>
          <p:nvPr userDrawn="1"/>
        </p:nvGrpSpPr>
        <p:grpSpPr>
          <a:xfrm>
            <a:off x="6326718" y="974091"/>
            <a:ext cx="139700" cy="539751"/>
            <a:chOff x="4745038" y="868363"/>
            <a:chExt cx="104775" cy="404813"/>
          </a:xfrm>
        </p:grpSpPr>
        <p:sp>
          <p:nvSpPr>
            <p:cNvPr id="8" name="Rectangle 23"/>
            <p:cNvSpPr>
              <a:spLocks noChangeArrowheads="1"/>
            </p:cNvSpPr>
            <p:nvPr/>
          </p:nvSpPr>
          <p:spPr bwMode="auto">
            <a:xfrm>
              <a:off x="4745038" y="868363"/>
              <a:ext cx="104775" cy="246063"/>
            </a:xfrm>
            <a:prstGeom prst="rect">
              <a:avLst/>
            </a:prstGeom>
            <a:solidFill>
              <a:srgbClr val="706F6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9" name="Oval 24"/>
            <p:cNvSpPr>
              <a:spLocks noChangeArrowheads="1"/>
            </p:cNvSpPr>
            <p:nvPr/>
          </p:nvSpPr>
          <p:spPr bwMode="auto">
            <a:xfrm>
              <a:off x="4770438" y="885826"/>
              <a:ext cx="55563" cy="58738"/>
            </a:xfrm>
            <a:prstGeom prst="ellipse">
              <a:avLst/>
            </a:pr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0" name="Oval 25"/>
            <p:cNvSpPr>
              <a:spLocks noChangeArrowheads="1"/>
            </p:cNvSpPr>
            <p:nvPr/>
          </p:nvSpPr>
          <p:spPr bwMode="auto">
            <a:xfrm>
              <a:off x="4770438" y="965201"/>
              <a:ext cx="55563" cy="55563"/>
            </a:xfrm>
            <a:prstGeom prst="ellipse">
              <a:avLst/>
            </a:pr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1" name="Oval 26"/>
            <p:cNvSpPr>
              <a:spLocks noChangeArrowheads="1"/>
            </p:cNvSpPr>
            <p:nvPr/>
          </p:nvSpPr>
          <p:spPr bwMode="auto">
            <a:xfrm>
              <a:off x="4770438" y="1041401"/>
              <a:ext cx="55563" cy="55563"/>
            </a:xfrm>
            <a:prstGeom prst="ellipse">
              <a:avLst/>
            </a:pr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" name="Rectangle 27"/>
            <p:cNvSpPr>
              <a:spLocks noChangeArrowheads="1"/>
            </p:cNvSpPr>
            <p:nvPr/>
          </p:nvSpPr>
          <p:spPr bwMode="auto">
            <a:xfrm>
              <a:off x="4783138" y="1108076"/>
              <a:ext cx="28575" cy="165100"/>
            </a:xfrm>
            <a:prstGeom prst="rect">
              <a:avLst/>
            </a:prstGeom>
            <a:solidFill>
              <a:srgbClr val="706F6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3" name="Group 40"/>
          <p:cNvGrpSpPr/>
          <p:nvPr userDrawn="1"/>
        </p:nvGrpSpPr>
        <p:grpSpPr>
          <a:xfrm>
            <a:off x="5189976" y="3118275"/>
            <a:ext cx="141817" cy="539751"/>
            <a:chOff x="3503613" y="2476501"/>
            <a:chExt cx="106363" cy="404813"/>
          </a:xfrm>
        </p:grpSpPr>
        <p:sp>
          <p:nvSpPr>
            <p:cNvPr id="14" name="Rectangle 28"/>
            <p:cNvSpPr>
              <a:spLocks noChangeArrowheads="1"/>
            </p:cNvSpPr>
            <p:nvPr/>
          </p:nvSpPr>
          <p:spPr bwMode="auto">
            <a:xfrm>
              <a:off x="3503613" y="2476501"/>
              <a:ext cx="106363" cy="246063"/>
            </a:xfrm>
            <a:prstGeom prst="rect">
              <a:avLst/>
            </a:prstGeom>
            <a:solidFill>
              <a:srgbClr val="706F6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5" name="Oval 29"/>
            <p:cNvSpPr>
              <a:spLocks noChangeArrowheads="1"/>
            </p:cNvSpPr>
            <p:nvPr/>
          </p:nvSpPr>
          <p:spPr bwMode="auto">
            <a:xfrm>
              <a:off x="3527425" y="2493963"/>
              <a:ext cx="57150" cy="58738"/>
            </a:xfrm>
            <a:prstGeom prst="ellipse">
              <a:avLst/>
            </a:pr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6" name="Oval 30"/>
            <p:cNvSpPr>
              <a:spLocks noChangeArrowheads="1"/>
            </p:cNvSpPr>
            <p:nvPr/>
          </p:nvSpPr>
          <p:spPr bwMode="auto">
            <a:xfrm>
              <a:off x="3527425" y="2570163"/>
              <a:ext cx="57150" cy="57150"/>
            </a:xfrm>
            <a:prstGeom prst="ellipse">
              <a:avLst/>
            </a:pr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7" name="Oval 31"/>
            <p:cNvSpPr>
              <a:spLocks noChangeArrowheads="1"/>
            </p:cNvSpPr>
            <p:nvPr/>
          </p:nvSpPr>
          <p:spPr bwMode="auto">
            <a:xfrm>
              <a:off x="3527425" y="2647951"/>
              <a:ext cx="57150" cy="55563"/>
            </a:xfrm>
            <a:prstGeom prst="ellipse">
              <a:avLst/>
            </a:pr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8" name="Rectangle 32"/>
            <p:cNvSpPr>
              <a:spLocks noChangeArrowheads="1"/>
            </p:cNvSpPr>
            <p:nvPr/>
          </p:nvSpPr>
          <p:spPr bwMode="auto">
            <a:xfrm>
              <a:off x="3541713" y="2714626"/>
              <a:ext cx="30163" cy="166688"/>
            </a:xfrm>
            <a:prstGeom prst="rect">
              <a:avLst/>
            </a:prstGeom>
            <a:solidFill>
              <a:srgbClr val="706F6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9" name="Group 41"/>
          <p:cNvGrpSpPr/>
          <p:nvPr userDrawn="1"/>
        </p:nvGrpSpPr>
        <p:grpSpPr>
          <a:xfrm>
            <a:off x="8017934" y="5249758"/>
            <a:ext cx="139700" cy="539751"/>
            <a:chOff x="6013450" y="4075113"/>
            <a:chExt cx="104775" cy="404813"/>
          </a:xfrm>
        </p:grpSpPr>
        <p:sp>
          <p:nvSpPr>
            <p:cNvPr id="20" name="Rectangle 33"/>
            <p:cNvSpPr>
              <a:spLocks noChangeArrowheads="1"/>
            </p:cNvSpPr>
            <p:nvPr/>
          </p:nvSpPr>
          <p:spPr bwMode="auto">
            <a:xfrm>
              <a:off x="6013450" y="4075113"/>
              <a:ext cx="104775" cy="246063"/>
            </a:xfrm>
            <a:prstGeom prst="rect">
              <a:avLst/>
            </a:prstGeom>
            <a:solidFill>
              <a:srgbClr val="706F6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1" name="Oval 34"/>
            <p:cNvSpPr>
              <a:spLocks noChangeArrowheads="1"/>
            </p:cNvSpPr>
            <p:nvPr/>
          </p:nvSpPr>
          <p:spPr bwMode="auto">
            <a:xfrm>
              <a:off x="6037263" y="4092576"/>
              <a:ext cx="57150" cy="55563"/>
            </a:xfrm>
            <a:prstGeom prst="ellipse">
              <a:avLst/>
            </a:pr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2" name="Oval 35"/>
            <p:cNvSpPr>
              <a:spLocks noChangeArrowheads="1"/>
            </p:cNvSpPr>
            <p:nvPr/>
          </p:nvSpPr>
          <p:spPr bwMode="auto">
            <a:xfrm>
              <a:off x="6037263" y="4168776"/>
              <a:ext cx="57150" cy="57150"/>
            </a:xfrm>
            <a:prstGeom prst="ellipse">
              <a:avLst/>
            </a:pr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3" name="Oval 36"/>
            <p:cNvSpPr>
              <a:spLocks noChangeArrowheads="1"/>
            </p:cNvSpPr>
            <p:nvPr/>
          </p:nvSpPr>
          <p:spPr bwMode="auto">
            <a:xfrm>
              <a:off x="6037263" y="4244976"/>
              <a:ext cx="57150" cy="57150"/>
            </a:xfrm>
            <a:prstGeom prst="ellipse">
              <a:avLst/>
            </a:pr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6051550" y="4313238"/>
              <a:ext cx="28575" cy="166688"/>
            </a:xfrm>
            <a:prstGeom prst="rect">
              <a:avLst/>
            </a:prstGeom>
            <a:solidFill>
              <a:srgbClr val="706F6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25" name="Freeform 5"/>
          <p:cNvSpPr>
            <a:spLocks noEditPoints="1"/>
          </p:cNvSpPr>
          <p:nvPr userDrawn="1"/>
        </p:nvSpPr>
        <p:spPr bwMode="auto">
          <a:xfrm rot="16200000">
            <a:off x="1546733" y="1188885"/>
            <a:ext cx="342900" cy="211667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35" y="71"/>
              </a:cxn>
              <a:cxn ang="0">
                <a:pos x="115" y="71"/>
              </a:cxn>
              <a:cxn ang="0">
                <a:pos x="115" y="0"/>
              </a:cxn>
              <a:cxn ang="0">
                <a:pos x="35" y="0"/>
              </a:cxn>
              <a:cxn ang="0">
                <a:pos x="79" y="50"/>
              </a:cxn>
              <a:cxn ang="0">
                <a:pos x="65" y="35"/>
              </a:cxn>
              <a:cxn ang="0">
                <a:pos x="79" y="21"/>
              </a:cxn>
              <a:cxn ang="0">
                <a:pos x="93" y="35"/>
              </a:cxn>
              <a:cxn ang="0">
                <a:pos x="79" y="50"/>
              </a:cxn>
            </a:cxnLst>
            <a:rect l="0" t="0" r="r" b="b"/>
            <a:pathLst>
              <a:path w="115" h="71">
                <a:moveTo>
                  <a:pt x="35" y="0"/>
                </a:moveTo>
                <a:cubicBezTo>
                  <a:pt x="0" y="35"/>
                  <a:pt x="0" y="35"/>
                  <a:pt x="0" y="35"/>
                </a:cubicBezTo>
                <a:cubicBezTo>
                  <a:pt x="35" y="71"/>
                  <a:pt x="35" y="71"/>
                  <a:pt x="35" y="71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115" y="0"/>
                  <a:pt x="115" y="0"/>
                  <a:pt x="115" y="0"/>
                </a:cubicBezTo>
                <a:lnTo>
                  <a:pt x="35" y="0"/>
                </a:lnTo>
                <a:close/>
                <a:moveTo>
                  <a:pt x="79" y="50"/>
                </a:moveTo>
                <a:cubicBezTo>
                  <a:pt x="71" y="50"/>
                  <a:pt x="65" y="43"/>
                  <a:pt x="65" y="35"/>
                </a:cubicBezTo>
                <a:cubicBezTo>
                  <a:pt x="65" y="27"/>
                  <a:pt x="71" y="21"/>
                  <a:pt x="79" y="21"/>
                </a:cubicBezTo>
                <a:cubicBezTo>
                  <a:pt x="87" y="21"/>
                  <a:pt x="93" y="27"/>
                  <a:pt x="93" y="35"/>
                </a:cubicBezTo>
                <a:cubicBezTo>
                  <a:pt x="93" y="43"/>
                  <a:pt x="87" y="50"/>
                  <a:pt x="79" y="5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 rot="16200000">
            <a:off x="3998385" y="1188887"/>
            <a:ext cx="342900" cy="211667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35" y="71"/>
              </a:cxn>
              <a:cxn ang="0">
                <a:pos x="115" y="71"/>
              </a:cxn>
              <a:cxn ang="0">
                <a:pos x="115" y="0"/>
              </a:cxn>
              <a:cxn ang="0">
                <a:pos x="35" y="0"/>
              </a:cxn>
              <a:cxn ang="0">
                <a:pos x="79" y="50"/>
              </a:cxn>
              <a:cxn ang="0">
                <a:pos x="65" y="35"/>
              </a:cxn>
              <a:cxn ang="0">
                <a:pos x="79" y="21"/>
              </a:cxn>
              <a:cxn ang="0">
                <a:pos x="93" y="35"/>
              </a:cxn>
              <a:cxn ang="0">
                <a:pos x="79" y="50"/>
              </a:cxn>
            </a:cxnLst>
            <a:rect l="0" t="0" r="r" b="b"/>
            <a:pathLst>
              <a:path w="115" h="71">
                <a:moveTo>
                  <a:pt x="35" y="0"/>
                </a:moveTo>
                <a:cubicBezTo>
                  <a:pt x="0" y="35"/>
                  <a:pt x="0" y="35"/>
                  <a:pt x="0" y="35"/>
                </a:cubicBezTo>
                <a:cubicBezTo>
                  <a:pt x="35" y="71"/>
                  <a:pt x="35" y="71"/>
                  <a:pt x="35" y="71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115" y="0"/>
                  <a:pt x="115" y="0"/>
                  <a:pt x="115" y="0"/>
                </a:cubicBezTo>
                <a:lnTo>
                  <a:pt x="35" y="0"/>
                </a:lnTo>
                <a:close/>
                <a:moveTo>
                  <a:pt x="79" y="50"/>
                </a:moveTo>
                <a:cubicBezTo>
                  <a:pt x="71" y="50"/>
                  <a:pt x="65" y="43"/>
                  <a:pt x="65" y="35"/>
                </a:cubicBezTo>
                <a:cubicBezTo>
                  <a:pt x="65" y="27"/>
                  <a:pt x="71" y="21"/>
                  <a:pt x="79" y="21"/>
                </a:cubicBezTo>
                <a:cubicBezTo>
                  <a:pt x="87" y="21"/>
                  <a:pt x="93" y="27"/>
                  <a:pt x="93" y="35"/>
                </a:cubicBezTo>
                <a:cubicBezTo>
                  <a:pt x="93" y="43"/>
                  <a:pt x="87" y="50"/>
                  <a:pt x="79" y="5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27" name="Freeform 5"/>
          <p:cNvSpPr>
            <a:spLocks noEditPoints="1"/>
          </p:cNvSpPr>
          <p:nvPr userDrawn="1"/>
        </p:nvSpPr>
        <p:spPr bwMode="auto">
          <a:xfrm flipH="1">
            <a:off x="2690927" y="4722689"/>
            <a:ext cx="342900" cy="211667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35" y="71"/>
              </a:cxn>
              <a:cxn ang="0">
                <a:pos x="115" y="71"/>
              </a:cxn>
              <a:cxn ang="0">
                <a:pos x="115" y="0"/>
              </a:cxn>
              <a:cxn ang="0">
                <a:pos x="35" y="0"/>
              </a:cxn>
              <a:cxn ang="0">
                <a:pos x="79" y="50"/>
              </a:cxn>
              <a:cxn ang="0">
                <a:pos x="65" y="35"/>
              </a:cxn>
              <a:cxn ang="0">
                <a:pos x="79" y="21"/>
              </a:cxn>
              <a:cxn ang="0">
                <a:pos x="93" y="35"/>
              </a:cxn>
              <a:cxn ang="0">
                <a:pos x="79" y="50"/>
              </a:cxn>
            </a:cxnLst>
            <a:rect l="0" t="0" r="r" b="b"/>
            <a:pathLst>
              <a:path w="115" h="71">
                <a:moveTo>
                  <a:pt x="35" y="0"/>
                </a:moveTo>
                <a:cubicBezTo>
                  <a:pt x="0" y="35"/>
                  <a:pt x="0" y="35"/>
                  <a:pt x="0" y="35"/>
                </a:cubicBezTo>
                <a:cubicBezTo>
                  <a:pt x="35" y="71"/>
                  <a:pt x="35" y="71"/>
                  <a:pt x="35" y="71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115" y="0"/>
                  <a:pt x="115" y="0"/>
                  <a:pt x="115" y="0"/>
                </a:cubicBezTo>
                <a:lnTo>
                  <a:pt x="35" y="0"/>
                </a:lnTo>
                <a:close/>
                <a:moveTo>
                  <a:pt x="79" y="50"/>
                </a:moveTo>
                <a:cubicBezTo>
                  <a:pt x="71" y="50"/>
                  <a:pt x="65" y="43"/>
                  <a:pt x="65" y="35"/>
                </a:cubicBezTo>
                <a:cubicBezTo>
                  <a:pt x="65" y="27"/>
                  <a:pt x="71" y="21"/>
                  <a:pt x="79" y="21"/>
                </a:cubicBezTo>
                <a:cubicBezTo>
                  <a:pt x="87" y="21"/>
                  <a:pt x="93" y="27"/>
                  <a:pt x="93" y="35"/>
                </a:cubicBezTo>
                <a:cubicBezTo>
                  <a:pt x="93" y="43"/>
                  <a:pt x="87" y="50"/>
                  <a:pt x="79" y="5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28" name="Freeform 5"/>
          <p:cNvSpPr>
            <a:spLocks noEditPoints="1"/>
          </p:cNvSpPr>
          <p:nvPr userDrawn="1"/>
        </p:nvSpPr>
        <p:spPr bwMode="auto">
          <a:xfrm rot="5400000" flipV="1">
            <a:off x="6843185" y="6131393"/>
            <a:ext cx="342900" cy="211667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35" y="71"/>
              </a:cxn>
              <a:cxn ang="0">
                <a:pos x="115" y="71"/>
              </a:cxn>
              <a:cxn ang="0">
                <a:pos x="115" y="0"/>
              </a:cxn>
              <a:cxn ang="0">
                <a:pos x="35" y="0"/>
              </a:cxn>
              <a:cxn ang="0">
                <a:pos x="79" y="50"/>
              </a:cxn>
              <a:cxn ang="0">
                <a:pos x="65" y="35"/>
              </a:cxn>
              <a:cxn ang="0">
                <a:pos x="79" y="21"/>
              </a:cxn>
              <a:cxn ang="0">
                <a:pos x="93" y="35"/>
              </a:cxn>
              <a:cxn ang="0">
                <a:pos x="79" y="50"/>
              </a:cxn>
            </a:cxnLst>
            <a:rect l="0" t="0" r="r" b="b"/>
            <a:pathLst>
              <a:path w="115" h="71">
                <a:moveTo>
                  <a:pt x="35" y="0"/>
                </a:moveTo>
                <a:cubicBezTo>
                  <a:pt x="0" y="35"/>
                  <a:pt x="0" y="35"/>
                  <a:pt x="0" y="35"/>
                </a:cubicBezTo>
                <a:cubicBezTo>
                  <a:pt x="35" y="71"/>
                  <a:pt x="35" y="71"/>
                  <a:pt x="35" y="71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115" y="0"/>
                  <a:pt x="115" y="0"/>
                  <a:pt x="115" y="0"/>
                </a:cubicBezTo>
                <a:lnTo>
                  <a:pt x="35" y="0"/>
                </a:lnTo>
                <a:close/>
                <a:moveTo>
                  <a:pt x="79" y="50"/>
                </a:moveTo>
                <a:cubicBezTo>
                  <a:pt x="71" y="50"/>
                  <a:pt x="65" y="43"/>
                  <a:pt x="65" y="35"/>
                </a:cubicBezTo>
                <a:cubicBezTo>
                  <a:pt x="65" y="27"/>
                  <a:pt x="71" y="21"/>
                  <a:pt x="79" y="21"/>
                </a:cubicBezTo>
                <a:cubicBezTo>
                  <a:pt x="87" y="21"/>
                  <a:pt x="93" y="27"/>
                  <a:pt x="93" y="35"/>
                </a:cubicBezTo>
                <a:cubicBezTo>
                  <a:pt x="93" y="43"/>
                  <a:pt x="87" y="50"/>
                  <a:pt x="79" y="5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29" name="Freeform 5"/>
          <p:cNvSpPr>
            <a:spLocks noEditPoints="1"/>
          </p:cNvSpPr>
          <p:nvPr userDrawn="1"/>
        </p:nvSpPr>
        <p:spPr bwMode="auto">
          <a:xfrm rot="5400000" flipV="1">
            <a:off x="10266661" y="6131395"/>
            <a:ext cx="342900" cy="211667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35" y="71"/>
              </a:cxn>
              <a:cxn ang="0">
                <a:pos x="115" y="71"/>
              </a:cxn>
              <a:cxn ang="0">
                <a:pos x="115" y="0"/>
              </a:cxn>
              <a:cxn ang="0">
                <a:pos x="35" y="0"/>
              </a:cxn>
              <a:cxn ang="0">
                <a:pos x="79" y="50"/>
              </a:cxn>
              <a:cxn ang="0">
                <a:pos x="65" y="35"/>
              </a:cxn>
              <a:cxn ang="0">
                <a:pos x="79" y="21"/>
              </a:cxn>
              <a:cxn ang="0">
                <a:pos x="93" y="35"/>
              </a:cxn>
              <a:cxn ang="0">
                <a:pos x="79" y="50"/>
              </a:cxn>
            </a:cxnLst>
            <a:rect l="0" t="0" r="r" b="b"/>
            <a:pathLst>
              <a:path w="115" h="71">
                <a:moveTo>
                  <a:pt x="35" y="0"/>
                </a:moveTo>
                <a:cubicBezTo>
                  <a:pt x="0" y="35"/>
                  <a:pt x="0" y="35"/>
                  <a:pt x="0" y="35"/>
                </a:cubicBezTo>
                <a:cubicBezTo>
                  <a:pt x="35" y="71"/>
                  <a:pt x="35" y="71"/>
                  <a:pt x="35" y="71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115" y="0"/>
                  <a:pt x="115" y="0"/>
                  <a:pt x="115" y="0"/>
                </a:cubicBezTo>
                <a:lnTo>
                  <a:pt x="35" y="0"/>
                </a:lnTo>
                <a:close/>
                <a:moveTo>
                  <a:pt x="79" y="50"/>
                </a:moveTo>
                <a:cubicBezTo>
                  <a:pt x="71" y="50"/>
                  <a:pt x="65" y="43"/>
                  <a:pt x="65" y="35"/>
                </a:cubicBezTo>
                <a:cubicBezTo>
                  <a:pt x="65" y="27"/>
                  <a:pt x="71" y="21"/>
                  <a:pt x="79" y="21"/>
                </a:cubicBezTo>
                <a:cubicBezTo>
                  <a:pt x="87" y="21"/>
                  <a:pt x="93" y="27"/>
                  <a:pt x="93" y="35"/>
                </a:cubicBezTo>
                <a:cubicBezTo>
                  <a:pt x="93" y="43"/>
                  <a:pt x="87" y="50"/>
                  <a:pt x="79" y="5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30" name="Freeform 116"/>
          <p:cNvSpPr>
            <a:spLocks noEditPoints="1"/>
          </p:cNvSpPr>
          <p:nvPr userDrawn="1"/>
        </p:nvSpPr>
        <p:spPr bwMode="auto">
          <a:xfrm>
            <a:off x="1503637" y="1811021"/>
            <a:ext cx="429088" cy="346039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31" name="Freeform 66"/>
          <p:cNvSpPr>
            <a:spLocks noEditPoints="1"/>
          </p:cNvSpPr>
          <p:nvPr userDrawn="1"/>
        </p:nvSpPr>
        <p:spPr bwMode="auto">
          <a:xfrm>
            <a:off x="3987231" y="1814148"/>
            <a:ext cx="365207" cy="339781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2" name="Freeform 105"/>
          <p:cNvSpPr>
            <a:spLocks noEditPoints="1"/>
          </p:cNvSpPr>
          <p:nvPr userDrawn="1"/>
        </p:nvSpPr>
        <p:spPr bwMode="auto">
          <a:xfrm>
            <a:off x="8280401" y="2492357"/>
            <a:ext cx="375236" cy="369799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3" name="Freeform 15"/>
          <p:cNvSpPr>
            <a:spLocks noEditPoints="1"/>
          </p:cNvSpPr>
          <p:nvPr userDrawn="1"/>
        </p:nvSpPr>
        <p:spPr bwMode="auto">
          <a:xfrm>
            <a:off x="3429001" y="4677712"/>
            <a:ext cx="402167" cy="301625"/>
          </a:xfrm>
          <a:custGeom>
            <a:avLst/>
            <a:gdLst/>
            <a:ahLst/>
            <a:cxnLst>
              <a:cxn ang="0">
                <a:pos x="168" y="126"/>
              </a:cxn>
              <a:cxn ang="0">
                <a:pos x="0" y="126"/>
              </a:cxn>
              <a:cxn ang="0">
                <a:pos x="0" y="0"/>
              </a:cxn>
              <a:cxn ang="0">
                <a:pos x="10" y="0"/>
              </a:cxn>
              <a:cxn ang="0">
                <a:pos x="10" y="115"/>
              </a:cxn>
              <a:cxn ang="0">
                <a:pos x="168" y="115"/>
              </a:cxn>
              <a:cxn ang="0">
                <a:pos x="168" y="126"/>
              </a:cxn>
              <a:cxn ang="0">
                <a:pos x="54" y="104"/>
              </a:cxn>
              <a:cxn ang="0">
                <a:pos x="32" y="104"/>
              </a:cxn>
              <a:cxn ang="0">
                <a:pos x="32" y="63"/>
              </a:cxn>
              <a:cxn ang="0">
                <a:pos x="54" y="63"/>
              </a:cxn>
              <a:cxn ang="0">
                <a:pos x="54" y="104"/>
              </a:cxn>
              <a:cxn ang="0">
                <a:pos x="84" y="104"/>
              </a:cxn>
              <a:cxn ang="0">
                <a:pos x="64" y="104"/>
              </a:cxn>
              <a:cxn ang="0">
                <a:pos x="64" y="19"/>
              </a:cxn>
              <a:cxn ang="0">
                <a:pos x="84" y="19"/>
              </a:cxn>
              <a:cxn ang="0">
                <a:pos x="84" y="104"/>
              </a:cxn>
              <a:cxn ang="0">
                <a:pos x="116" y="104"/>
              </a:cxn>
              <a:cxn ang="0">
                <a:pos x="95" y="104"/>
              </a:cxn>
              <a:cxn ang="0">
                <a:pos x="95" y="41"/>
              </a:cxn>
              <a:cxn ang="0">
                <a:pos x="116" y="41"/>
              </a:cxn>
              <a:cxn ang="0">
                <a:pos x="116" y="104"/>
              </a:cxn>
              <a:cxn ang="0">
                <a:pos x="147" y="104"/>
              </a:cxn>
              <a:cxn ang="0">
                <a:pos x="127" y="104"/>
              </a:cxn>
              <a:cxn ang="0">
                <a:pos x="127" y="9"/>
              </a:cxn>
              <a:cxn ang="0">
                <a:pos x="147" y="9"/>
              </a:cxn>
              <a:cxn ang="0">
                <a:pos x="147" y="104"/>
              </a:cxn>
            </a:cxnLst>
            <a:rect l="0" t="0" r="r" b="b"/>
            <a:pathLst>
              <a:path w="168" h="126">
                <a:moveTo>
                  <a:pt x="168" y="126"/>
                </a:moveTo>
                <a:lnTo>
                  <a:pt x="0" y="126"/>
                </a:lnTo>
                <a:lnTo>
                  <a:pt x="0" y="0"/>
                </a:lnTo>
                <a:lnTo>
                  <a:pt x="10" y="0"/>
                </a:lnTo>
                <a:lnTo>
                  <a:pt x="10" y="115"/>
                </a:lnTo>
                <a:lnTo>
                  <a:pt x="168" y="115"/>
                </a:lnTo>
                <a:lnTo>
                  <a:pt x="168" y="126"/>
                </a:lnTo>
                <a:close/>
                <a:moveTo>
                  <a:pt x="54" y="104"/>
                </a:moveTo>
                <a:lnTo>
                  <a:pt x="32" y="104"/>
                </a:lnTo>
                <a:lnTo>
                  <a:pt x="32" y="63"/>
                </a:lnTo>
                <a:lnTo>
                  <a:pt x="54" y="63"/>
                </a:lnTo>
                <a:lnTo>
                  <a:pt x="54" y="104"/>
                </a:lnTo>
                <a:close/>
                <a:moveTo>
                  <a:pt x="84" y="104"/>
                </a:moveTo>
                <a:lnTo>
                  <a:pt x="64" y="104"/>
                </a:lnTo>
                <a:lnTo>
                  <a:pt x="64" y="19"/>
                </a:lnTo>
                <a:lnTo>
                  <a:pt x="84" y="19"/>
                </a:lnTo>
                <a:lnTo>
                  <a:pt x="84" y="104"/>
                </a:lnTo>
                <a:close/>
                <a:moveTo>
                  <a:pt x="116" y="104"/>
                </a:moveTo>
                <a:lnTo>
                  <a:pt x="95" y="104"/>
                </a:lnTo>
                <a:lnTo>
                  <a:pt x="95" y="41"/>
                </a:lnTo>
                <a:lnTo>
                  <a:pt x="116" y="41"/>
                </a:lnTo>
                <a:lnTo>
                  <a:pt x="116" y="104"/>
                </a:lnTo>
                <a:close/>
                <a:moveTo>
                  <a:pt x="147" y="104"/>
                </a:moveTo>
                <a:lnTo>
                  <a:pt x="127" y="104"/>
                </a:lnTo>
                <a:lnTo>
                  <a:pt x="127" y="9"/>
                </a:lnTo>
                <a:lnTo>
                  <a:pt x="147" y="9"/>
                </a:lnTo>
                <a:lnTo>
                  <a:pt x="147" y="104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34" name="Freeform 57"/>
          <p:cNvSpPr>
            <a:spLocks noEditPoints="1"/>
          </p:cNvSpPr>
          <p:nvPr userDrawn="1"/>
        </p:nvSpPr>
        <p:spPr bwMode="auto">
          <a:xfrm>
            <a:off x="6827447" y="5328978"/>
            <a:ext cx="374373" cy="374373"/>
          </a:xfrm>
          <a:custGeom>
            <a:avLst/>
            <a:gdLst/>
            <a:ahLst/>
            <a:cxnLst>
              <a:cxn ang="0">
                <a:pos x="55" y="31"/>
              </a:cxn>
              <a:cxn ang="0">
                <a:pos x="54" y="33"/>
              </a:cxn>
              <a:cxn ang="0">
                <a:pos x="47" y="34"/>
              </a:cxn>
              <a:cxn ang="0">
                <a:pos x="46" y="37"/>
              </a:cxn>
              <a:cxn ang="0">
                <a:pos x="49" y="42"/>
              </a:cxn>
              <a:cxn ang="0">
                <a:pos x="50" y="43"/>
              </a:cxn>
              <a:cxn ang="0">
                <a:pos x="49" y="44"/>
              </a:cxn>
              <a:cxn ang="0">
                <a:pos x="43" y="50"/>
              </a:cxn>
              <a:cxn ang="0">
                <a:pos x="42" y="50"/>
              </a:cxn>
              <a:cxn ang="0">
                <a:pos x="37" y="46"/>
              </a:cxn>
              <a:cxn ang="0">
                <a:pos x="33" y="47"/>
              </a:cxn>
              <a:cxn ang="0">
                <a:pos x="32" y="54"/>
              </a:cxn>
              <a:cxn ang="0">
                <a:pos x="31" y="55"/>
              </a:cxn>
              <a:cxn ang="0">
                <a:pos x="23" y="55"/>
              </a:cxn>
              <a:cxn ang="0">
                <a:pos x="22" y="54"/>
              </a:cxn>
              <a:cxn ang="0">
                <a:pos x="21" y="47"/>
              </a:cxn>
              <a:cxn ang="0">
                <a:pos x="18" y="46"/>
              </a:cxn>
              <a:cxn ang="0">
                <a:pos x="13" y="50"/>
              </a:cxn>
              <a:cxn ang="0">
                <a:pos x="12" y="50"/>
              </a:cxn>
              <a:cxn ang="0">
                <a:pos x="11" y="50"/>
              </a:cxn>
              <a:cxn ang="0">
                <a:pos x="5" y="44"/>
              </a:cxn>
              <a:cxn ang="0">
                <a:pos x="5" y="43"/>
              </a:cxn>
              <a:cxn ang="0">
                <a:pos x="5" y="42"/>
              </a:cxn>
              <a:cxn ang="0">
                <a:pos x="9" y="37"/>
              </a:cxn>
              <a:cxn ang="0">
                <a:pos x="7" y="33"/>
              </a:cxn>
              <a:cxn ang="0">
                <a:pos x="1" y="33"/>
              </a:cxn>
              <a:cxn ang="0">
                <a:pos x="0" y="31"/>
              </a:cxn>
              <a:cxn ang="0">
                <a:pos x="0" y="23"/>
              </a:cxn>
              <a:cxn ang="0">
                <a:pos x="1" y="22"/>
              </a:cxn>
              <a:cxn ang="0">
                <a:pos x="7" y="21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2" y="5"/>
              </a:cxn>
              <a:cxn ang="0">
                <a:pos x="13" y="5"/>
              </a:cxn>
              <a:cxn ang="0">
                <a:pos x="18" y="9"/>
              </a:cxn>
              <a:cxn ang="0">
                <a:pos x="21" y="8"/>
              </a:cxn>
              <a:cxn ang="0">
                <a:pos x="22" y="1"/>
              </a:cxn>
              <a:cxn ang="0">
                <a:pos x="23" y="0"/>
              </a:cxn>
              <a:cxn ang="0">
                <a:pos x="31" y="0"/>
              </a:cxn>
              <a:cxn ang="0">
                <a:pos x="32" y="1"/>
              </a:cxn>
              <a:cxn ang="0">
                <a:pos x="33" y="8"/>
              </a:cxn>
              <a:cxn ang="0">
                <a:pos x="37" y="9"/>
              </a:cxn>
              <a:cxn ang="0">
                <a:pos x="42" y="5"/>
              </a:cxn>
              <a:cxn ang="0">
                <a:pos x="43" y="5"/>
              </a:cxn>
              <a:cxn ang="0">
                <a:pos x="43" y="5"/>
              </a:cxn>
              <a:cxn ang="0">
                <a:pos x="49" y="11"/>
              </a:cxn>
              <a:cxn ang="0">
                <a:pos x="50" y="12"/>
              </a:cxn>
              <a:cxn ang="0">
                <a:pos x="49" y="13"/>
              </a:cxn>
              <a:cxn ang="0">
                <a:pos x="46" y="18"/>
              </a:cxn>
              <a:cxn ang="0">
                <a:pos x="47" y="21"/>
              </a:cxn>
              <a:cxn ang="0">
                <a:pos x="54" y="22"/>
              </a:cxn>
              <a:cxn ang="0">
                <a:pos x="55" y="23"/>
              </a:cxn>
              <a:cxn ang="0">
                <a:pos x="55" y="31"/>
              </a:cxn>
              <a:cxn ang="0">
                <a:pos x="27" y="18"/>
              </a:cxn>
              <a:cxn ang="0">
                <a:pos x="18" y="27"/>
              </a:cxn>
              <a:cxn ang="0">
                <a:pos x="27" y="36"/>
              </a:cxn>
              <a:cxn ang="0">
                <a:pos x="36" y="27"/>
              </a:cxn>
              <a:cxn ang="0">
                <a:pos x="27" y="18"/>
              </a:cxn>
            </a:cxnLst>
            <a:rect l="0" t="0" r="r" b="b"/>
            <a:pathLst>
              <a:path w="55" h="55">
                <a:moveTo>
                  <a:pt x="55" y="31"/>
                </a:moveTo>
                <a:cubicBezTo>
                  <a:pt x="55" y="32"/>
                  <a:pt x="54" y="33"/>
                  <a:pt x="54" y="33"/>
                </a:cubicBezTo>
                <a:cubicBezTo>
                  <a:pt x="47" y="34"/>
                  <a:pt x="47" y="34"/>
                  <a:pt x="47" y="34"/>
                </a:cubicBezTo>
                <a:cubicBezTo>
                  <a:pt x="47" y="35"/>
                  <a:pt x="46" y="36"/>
                  <a:pt x="46" y="37"/>
                </a:cubicBezTo>
                <a:cubicBezTo>
                  <a:pt x="47" y="39"/>
                  <a:pt x="48" y="40"/>
                  <a:pt x="49" y="42"/>
                </a:cubicBezTo>
                <a:cubicBezTo>
                  <a:pt x="50" y="42"/>
                  <a:pt x="50" y="42"/>
                  <a:pt x="50" y="43"/>
                </a:cubicBezTo>
                <a:cubicBezTo>
                  <a:pt x="50" y="43"/>
                  <a:pt x="50" y="43"/>
                  <a:pt x="49" y="44"/>
                </a:cubicBezTo>
                <a:cubicBezTo>
                  <a:pt x="49" y="45"/>
                  <a:pt x="44" y="50"/>
                  <a:pt x="43" y="50"/>
                </a:cubicBezTo>
                <a:cubicBezTo>
                  <a:pt x="42" y="50"/>
                  <a:pt x="42" y="50"/>
                  <a:pt x="42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6" y="46"/>
                  <a:pt x="35" y="47"/>
                  <a:pt x="33" y="47"/>
                </a:cubicBezTo>
                <a:cubicBezTo>
                  <a:pt x="33" y="49"/>
                  <a:pt x="33" y="52"/>
                  <a:pt x="32" y="54"/>
                </a:cubicBezTo>
                <a:cubicBezTo>
                  <a:pt x="32" y="54"/>
                  <a:pt x="32" y="55"/>
                  <a:pt x="31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55"/>
                  <a:pt x="22" y="54"/>
                  <a:pt x="22" y="54"/>
                </a:cubicBezTo>
                <a:cubicBezTo>
                  <a:pt x="21" y="47"/>
                  <a:pt x="21" y="47"/>
                  <a:pt x="21" y="47"/>
                </a:cubicBezTo>
                <a:cubicBezTo>
                  <a:pt x="20" y="47"/>
                  <a:pt x="19" y="46"/>
                  <a:pt x="18" y="46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1" y="50"/>
                  <a:pt x="11" y="50"/>
                </a:cubicBezTo>
                <a:cubicBezTo>
                  <a:pt x="9" y="48"/>
                  <a:pt x="7" y="46"/>
                  <a:pt x="5" y="44"/>
                </a:cubicBezTo>
                <a:cubicBezTo>
                  <a:pt x="5" y="43"/>
                  <a:pt x="5" y="43"/>
                  <a:pt x="5" y="43"/>
                </a:cubicBezTo>
                <a:cubicBezTo>
                  <a:pt x="5" y="42"/>
                  <a:pt x="5" y="42"/>
                  <a:pt x="5" y="42"/>
                </a:cubicBezTo>
                <a:cubicBezTo>
                  <a:pt x="6" y="40"/>
                  <a:pt x="8" y="39"/>
                  <a:pt x="9" y="37"/>
                </a:cubicBezTo>
                <a:cubicBezTo>
                  <a:pt x="8" y="36"/>
                  <a:pt x="8" y="35"/>
                  <a:pt x="7" y="33"/>
                </a:cubicBezTo>
                <a:cubicBezTo>
                  <a:pt x="1" y="33"/>
                  <a:pt x="1" y="33"/>
                  <a:pt x="1" y="33"/>
                </a:cubicBezTo>
                <a:cubicBezTo>
                  <a:pt x="0" y="32"/>
                  <a:pt x="0" y="32"/>
                  <a:pt x="0" y="31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2"/>
                  <a:pt x="1" y="22"/>
                </a:cubicBezTo>
                <a:cubicBezTo>
                  <a:pt x="7" y="21"/>
                  <a:pt x="7" y="21"/>
                  <a:pt x="7" y="21"/>
                </a:cubicBezTo>
                <a:cubicBezTo>
                  <a:pt x="8" y="20"/>
                  <a:pt x="8" y="19"/>
                  <a:pt x="9" y="18"/>
                </a:cubicBezTo>
                <a:cubicBezTo>
                  <a:pt x="8" y="16"/>
                  <a:pt x="6" y="14"/>
                  <a:pt x="5" y="13"/>
                </a:cubicBezTo>
                <a:cubicBezTo>
                  <a:pt x="5" y="13"/>
                  <a:pt x="5" y="12"/>
                  <a:pt x="5" y="12"/>
                </a:cubicBezTo>
                <a:cubicBezTo>
                  <a:pt x="5" y="12"/>
                  <a:pt x="5" y="11"/>
                  <a:pt x="5" y="11"/>
                </a:cubicBezTo>
                <a:cubicBezTo>
                  <a:pt x="6" y="10"/>
                  <a:pt x="11" y="5"/>
                  <a:pt x="12" y="5"/>
                </a:cubicBezTo>
                <a:cubicBezTo>
                  <a:pt x="12" y="5"/>
                  <a:pt x="12" y="5"/>
                  <a:pt x="13" y="5"/>
                </a:cubicBezTo>
                <a:cubicBezTo>
                  <a:pt x="18" y="9"/>
                  <a:pt x="18" y="9"/>
                  <a:pt x="18" y="9"/>
                </a:cubicBezTo>
                <a:cubicBezTo>
                  <a:pt x="19" y="8"/>
                  <a:pt x="20" y="8"/>
                  <a:pt x="21" y="8"/>
                </a:cubicBezTo>
                <a:cubicBezTo>
                  <a:pt x="21" y="5"/>
                  <a:pt x="21" y="3"/>
                  <a:pt x="22" y="1"/>
                </a:cubicBezTo>
                <a:cubicBezTo>
                  <a:pt x="22" y="0"/>
                  <a:pt x="23" y="0"/>
                  <a:pt x="23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2" y="0"/>
                  <a:pt x="32" y="1"/>
                </a:cubicBezTo>
                <a:cubicBezTo>
                  <a:pt x="33" y="8"/>
                  <a:pt x="33" y="8"/>
                  <a:pt x="33" y="8"/>
                </a:cubicBezTo>
                <a:cubicBezTo>
                  <a:pt x="35" y="8"/>
                  <a:pt x="36" y="8"/>
                  <a:pt x="37" y="9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2" y="5"/>
                  <a:pt x="43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5" y="7"/>
                  <a:pt x="48" y="9"/>
                  <a:pt x="49" y="11"/>
                </a:cubicBezTo>
                <a:cubicBezTo>
                  <a:pt x="50" y="11"/>
                  <a:pt x="50" y="12"/>
                  <a:pt x="50" y="12"/>
                </a:cubicBezTo>
                <a:cubicBezTo>
                  <a:pt x="50" y="12"/>
                  <a:pt x="49" y="13"/>
                  <a:pt x="49" y="13"/>
                </a:cubicBezTo>
                <a:cubicBezTo>
                  <a:pt x="48" y="14"/>
                  <a:pt x="47" y="16"/>
                  <a:pt x="46" y="18"/>
                </a:cubicBezTo>
                <a:cubicBezTo>
                  <a:pt x="46" y="19"/>
                  <a:pt x="47" y="20"/>
                  <a:pt x="47" y="21"/>
                </a:cubicBezTo>
                <a:cubicBezTo>
                  <a:pt x="54" y="22"/>
                  <a:pt x="54" y="22"/>
                  <a:pt x="54" y="22"/>
                </a:cubicBezTo>
                <a:cubicBezTo>
                  <a:pt x="54" y="22"/>
                  <a:pt x="55" y="23"/>
                  <a:pt x="55" y="23"/>
                </a:cubicBezTo>
                <a:lnTo>
                  <a:pt x="55" y="31"/>
                </a:lnTo>
                <a:close/>
                <a:moveTo>
                  <a:pt x="27" y="18"/>
                </a:moveTo>
                <a:cubicBezTo>
                  <a:pt x="22" y="18"/>
                  <a:pt x="18" y="22"/>
                  <a:pt x="18" y="27"/>
                </a:cubicBezTo>
                <a:cubicBezTo>
                  <a:pt x="18" y="32"/>
                  <a:pt x="22" y="36"/>
                  <a:pt x="27" y="36"/>
                </a:cubicBezTo>
                <a:cubicBezTo>
                  <a:pt x="32" y="36"/>
                  <a:pt x="36" y="32"/>
                  <a:pt x="36" y="27"/>
                </a:cubicBezTo>
                <a:cubicBezTo>
                  <a:pt x="36" y="22"/>
                  <a:pt x="32" y="18"/>
                  <a:pt x="27" y="18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35" name="Freeform 152"/>
          <p:cNvSpPr>
            <a:spLocks noEditPoints="1"/>
          </p:cNvSpPr>
          <p:nvPr userDrawn="1"/>
        </p:nvSpPr>
        <p:spPr bwMode="auto">
          <a:xfrm>
            <a:off x="10245175" y="5337867"/>
            <a:ext cx="385871" cy="356596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accent6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grpSp>
        <p:nvGrpSpPr>
          <p:cNvPr id="42" name="Group 75"/>
          <p:cNvGrpSpPr/>
          <p:nvPr userDrawn="1"/>
        </p:nvGrpSpPr>
        <p:grpSpPr>
          <a:xfrm>
            <a:off x="0" y="1513842"/>
            <a:ext cx="12192000" cy="4502151"/>
            <a:chOff x="0" y="1285876"/>
            <a:chExt cx="9144000" cy="3376613"/>
          </a:xfrm>
        </p:grpSpPr>
        <p:grpSp>
          <p:nvGrpSpPr>
            <p:cNvPr id="43" name="Group 74"/>
            <p:cNvGrpSpPr/>
            <p:nvPr/>
          </p:nvGrpSpPr>
          <p:grpSpPr>
            <a:xfrm>
              <a:off x="0" y="1285876"/>
              <a:ext cx="9144000" cy="3376613"/>
              <a:chOff x="0" y="1285876"/>
              <a:chExt cx="9144000" cy="3376613"/>
            </a:xfrm>
          </p:grpSpPr>
          <p:grpSp>
            <p:nvGrpSpPr>
              <p:cNvPr id="50" name="Group 55"/>
              <p:cNvGrpSpPr/>
              <p:nvPr/>
            </p:nvGrpSpPr>
            <p:grpSpPr>
              <a:xfrm>
                <a:off x="1588" y="1285876"/>
                <a:ext cx="9142412" cy="3376613"/>
                <a:chOff x="1588" y="1273176"/>
                <a:chExt cx="9142412" cy="3376613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73" name="Freeform 6"/>
                <p:cNvSpPr/>
                <p:nvPr/>
              </p:nvSpPr>
              <p:spPr bwMode="auto">
                <a:xfrm>
                  <a:off x="1588" y="1273176"/>
                  <a:ext cx="6772275" cy="1773238"/>
                </a:xfrm>
                <a:custGeom>
                  <a:avLst/>
                  <a:gdLst/>
                  <a:ahLst/>
                  <a:cxnLst>
                    <a:cxn ang="0">
                      <a:pos x="2633" y="0"/>
                    </a:cxn>
                    <a:cxn ang="0">
                      <a:pos x="0" y="0"/>
                    </a:cxn>
                    <a:cxn ang="0">
                      <a:pos x="0" y="76"/>
                    </a:cxn>
                    <a:cxn ang="0">
                      <a:pos x="2633" y="76"/>
                    </a:cxn>
                    <a:cxn ang="0">
                      <a:pos x="2952" y="396"/>
                    </a:cxn>
                    <a:cxn ang="0">
                      <a:pos x="2633" y="716"/>
                    </a:cxn>
                    <a:cxn ang="0">
                      <a:pos x="2008" y="716"/>
                    </a:cxn>
                    <a:cxn ang="0">
                      <a:pos x="2008" y="792"/>
                    </a:cxn>
                    <a:cxn ang="0">
                      <a:pos x="2633" y="792"/>
                    </a:cxn>
                    <a:cxn ang="0">
                      <a:pos x="3028" y="396"/>
                    </a:cxn>
                    <a:cxn ang="0">
                      <a:pos x="2633" y="0"/>
                    </a:cxn>
                  </a:cxnLst>
                  <a:rect l="0" t="0" r="r" b="b"/>
                  <a:pathLst>
                    <a:path w="3028" h="792">
                      <a:moveTo>
                        <a:pt x="263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2633" y="76"/>
                        <a:pt x="2633" y="76"/>
                        <a:pt x="2633" y="76"/>
                      </a:cubicBezTo>
                      <a:cubicBezTo>
                        <a:pt x="2809" y="76"/>
                        <a:pt x="2952" y="220"/>
                        <a:pt x="2952" y="396"/>
                      </a:cubicBezTo>
                      <a:cubicBezTo>
                        <a:pt x="2952" y="573"/>
                        <a:pt x="2809" y="716"/>
                        <a:pt x="2633" y="716"/>
                      </a:cubicBezTo>
                      <a:cubicBezTo>
                        <a:pt x="2008" y="716"/>
                        <a:pt x="2008" y="716"/>
                        <a:pt x="2008" y="716"/>
                      </a:cubicBezTo>
                      <a:cubicBezTo>
                        <a:pt x="2008" y="792"/>
                        <a:pt x="2008" y="792"/>
                        <a:pt x="2008" y="792"/>
                      </a:cubicBezTo>
                      <a:cubicBezTo>
                        <a:pt x="2633" y="792"/>
                        <a:pt x="2633" y="792"/>
                        <a:pt x="2633" y="792"/>
                      </a:cubicBezTo>
                      <a:cubicBezTo>
                        <a:pt x="2851" y="792"/>
                        <a:pt x="3028" y="614"/>
                        <a:pt x="3028" y="396"/>
                      </a:cubicBezTo>
                      <a:cubicBezTo>
                        <a:pt x="3028" y="178"/>
                        <a:pt x="2851" y="0"/>
                        <a:pt x="263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  <p:sp>
              <p:nvSpPr>
                <p:cNvPr id="74" name="Freeform 7"/>
                <p:cNvSpPr/>
                <p:nvPr/>
              </p:nvSpPr>
              <p:spPr bwMode="auto">
                <a:xfrm>
                  <a:off x="2301875" y="2876551"/>
                  <a:ext cx="6842125" cy="1773238"/>
                </a:xfrm>
                <a:custGeom>
                  <a:avLst/>
                  <a:gdLst/>
                  <a:ahLst/>
                  <a:cxnLst>
                    <a:cxn ang="0">
                      <a:pos x="395" y="716"/>
                    </a:cxn>
                    <a:cxn ang="0">
                      <a:pos x="76" y="396"/>
                    </a:cxn>
                    <a:cxn ang="0">
                      <a:pos x="395" y="76"/>
                    </a:cxn>
                    <a:cxn ang="0">
                      <a:pos x="1020" y="76"/>
                    </a:cxn>
                    <a:cxn ang="0">
                      <a:pos x="1020" y="0"/>
                    </a:cxn>
                    <a:cxn ang="0">
                      <a:pos x="395" y="0"/>
                    </a:cxn>
                    <a:cxn ang="0">
                      <a:pos x="0" y="396"/>
                    </a:cxn>
                    <a:cxn ang="0">
                      <a:pos x="395" y="792"/>
                    </a:cxn>
                    <a:cxn ang="0">
                      <a:pos x="3060" y="792"/>
                    </a:cxn>
                    <a:cxn ang="0">
                      <a:pos x="3060" y="716"/>
                    </a:cxn>
                    <a:cxn ang="0">
                      <a:pos x="395" y="716"/>
                    </a:cxn>
                  </a:cxnLst>
                  <a:rect l="0" t="0" r="r" b="b"/>
                  <a:pathLst>
                    <a:path w="3060" h="792">
                      <a:moveTo>
                        <a:pt x="395" y="716"/>
                      </a:moveTo>
                      <a:cubicBezTo>
                        <a:pt x="219" y="716"/>
                        <a:pt x="76" y="572"/>
                        <a:pt x="76" y="396"/>
                      </a:cubicBezTo>
                      <a:cubicBezTo>
                        <a:pt x="76" y="219"/>
                        <a:pt x="219" y="76"/>
                        <a:pt x="395" y="76"/>
                      </a:cubicBezTo>
                      <a:cubicBezTo>
                        <a:pt x="1020" y="76"/>
                        <a:pt x="1020" y="76"/>
                        <a:pt x="1020" y="76"/>
                      </a:cubicBezTo>
                      <a:cubicBezTo>
                        <a:pt x="1020" y="0"/>
                        <a:pt x="1020" y="0"/>
                        <a:pt x="1020" y="0"/>
                      </a:cubicBezTo>
                      <a:cubicBezTo>
                        <a:pt x="395" y="0"/>
                        <a:pt x="395" y="0"/>
                        <a:pt x="395" y="0"/>
                      </a:cubicBezTo>
                      <a:cubicBezTo>
                        <a:pt x="177" y="0"/>
                        <a:pt x="0" y="178"/>
                        <a:pt x="0" y="396"/>
                      </a:cubicBezTo>
                      <a:cubicBezTo>
                        <a:pt x="0" y="614"/>
                        <a:pt x="177" y="792"/>
                        <a:pt x="395" y="792"/>
                      </a:cubicBezTo>
                      <a:cubicBezTo>
                        <a:pt x="3060" y="792"/>
                        <a:pt x="3060" y="792"/>
                        <a:pt x="3060" y="792"/>
                      </a:cubicBezTo>
                      <a:cubicBezTo>
                        <a:pt x="3060" y="716"/>
                        <a:pt x="3060" y="716"/>
                        <a:pt x="3060" y="716"/>
                      </a:cubicBezTo>
                      <a:lnTo>
                        <a:pt x="395" y="7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</p:grpSp>
          <p:grpSp>
            <p:nvGrpSpPr>
              <p:cNvPr id="51" name="Group 73"/>
              <p:cNvGrpSpPr/>
              <p:nvPr/>
            </p:nvGrpSpPr>
            <p:grpSpPr>
              <a:xfrm>
                <a:off x="0" y="1285876"/>
                <a:ext cx="9096375" cy="3376613"/>
                <a:chOff x="0" y="1285876"/>
                <a:chExt cx="9096375" cy="3376613"/>
              </a:xfrm>
            </p:grpSpPr>
            <p:grpSp>
              <p:nvGrpSpPr>
                <p:cNvPr id="52" name="Group 43"/>
                <p:cNvGrpSpPr/>
                <p:nvPr/>
              </p:nvGrpSpPr>
              <p:grpSpPr>
                <a:xfrm>
                  <a:off x="4819650" y="1285876"/>
                  <a:ext cx="363538" cy="169863"/>
                  <a:chOff x="4819650" y="1273176"/>
                  <a:chExt cx="363538" cy="169863"/>
                </a:xfrm>
              </p:grpSpPr>
              <p:sp>
                <p:nvSpPr>
                  <p:cNvPr id="68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4819650" y="1273176"/>
                    <a:ext cx="363538" cy="169863"/>
                  </a:xfrm>
                  <a:prstGeom prst="rect">
                    <a:avLst/>
                  </a:prstGeom>
                  <a:solidFill>
                    <a:srgbClr val="706F6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  <p:sp>
                <p:nvSpPr>
                  <p:cNvPr id="69" name="Rectangle 9"/>
                  <p:cNvSpPr>
                    <a:spLocks noChangeArrowheads="1"/>
                  </p:cNvSpPr>
                  <p:nvPr/>
                </p:nvSpPr>
                <p:spPr bwMode="auto">
                  <a:xfrm>
                    <a:off x="4849813" y="1408113"/>
                    <a:ext cx="304800" cy="17463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  <p:sp>
                <p:nvSpPr>
                  <p:cNvPr id="70" name="Rectangle 10"/>
                  <p:cNvSpPr>
                    <a:spLocks noChangeArrowheads="1"/>
                  </p:cNvSpPr>
                  <p:nvPr/>
                </p:nvSpPr>
                <p:spPr bwMode="auto">
                  <a:xfrm>
                    <a:off x="4849813" y="1366838"/>
                    <a:ext cx="304800" cy="20638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  <p:sp>
                <p:nvSpPr>
                  <p:cNvPr id="71" name="Rectangle 11"/>
                  <p:cNvSpPr>
                    <a:spLocks noChangeArrowheads="1"/>
                  </p:cNvSpPr>
                  <p:nvPr/>
                </p:nvSpPr>
                <p:spPr bwMode="auto">
                  <a:xfrm>
                    <a:off x="4849813" y="1330326"/>
                    <a:ext cx="304800" cy="17463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  <p:sp>
                <p:nvSpPr>
                  <p:cNvPr id="72" name="Rectangle 12"/>
                  <p:cNvSpPr>
                    <a:spLocks noChangeArrowheads="1"/>
                  </p:cNvSpPr>
                  <p:nvPr/>
                </p:nvSpPr>
                <p:spPr bwMode="auto">
                  <a:xfrm>
                    <a:off x="4849813" y="1289051"/>
                    <a:ext cx="304800" cy="20638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</p:grpSp>
            <p:grpSp>
              <p:nvGrpSpPr>
                <p:cNvPr id="53" name="Group 44"/>
                <p:cNvGrpSpPr/>
                <p:nvPr/>
              </p:nvGrpSpPr>
              <p:grpSpPr>
                <a:xfrm>
                  <a:off x="6078538" y="4492626"/>
                  <a:ext cx="363538" cy="169863"/>
                  <a:chOff x="6078538" y="4479926"/>
                  <a:chExt cx="363538" cy="169863"/>
                </a:xfrm>
              </p:grpSpPr>
              <p:sp>
                <p:nvSpPr>
                  <p:cNvPr id="63" name="Rectangle 18"/>
                  <p:cNvSpPr>
                    <a:spLocks noChangeArrowheads="1"/>
                  </p:cNvSpPr>
                  <p:nvPr/>
                </p:nvSpPr>
                <p:spPr bwMode="auto">
                  <a:xfrm>
                    <a:off x="6078538" y="4479926"/>
                    <a:ext cx="363538" cy="169863"/>
                  </a:xfrm>
                  <a:prstGeom prst="rect">
                    <a:avLst/>
                  </a:prstGeom>
                  <a:solidFill>
                    <a:srgbClr val="706F6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  <p:sp>
                <p:nvSpPr>
                  <p:cNvPr id="64" name="Rectangle 19"/>
                  <p:cNvSpPr>
                    <a:spLocks noChangeArrowheads="1"/>
                  </p:cNvSpPr>
                  <p:nvPr/>
                </p:nvSpPr>
                <p:spPr bwMode="auto">
                  <a:xfrm>
                    <a:off x="6108700" y="4611688"/>
                    <a:ext cx="304800" cy="20638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  <p:sp>
                <p:nvSpPr>
                  <p:cNvPr id="65" name="Rectangle 20"/>
                  <p:cNvSpPr>
                    <a:spLocks noChangeArrowheads="1"/>
                  </p:cNvSpPr>
                  <p:nvPr/>
                </p:nvSpPr>
                <p:spPr bwMode="auto">
                  <a:xfrm>
                    <a:off x="6108700" y="4573588"/>
                    <a:ext cx="304800" cy="17463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  <p:sp>
                <p:nvSpPr>
                  <p:cNvPr id="66" name="Rectangle 21"/>
                  <p:cNvSpPr>
                    <a:spLocks noChangeArrowheads="1"/>
                  </p:cNvSpPr>
                  <p:nvPr/>
                </p:nvSpPr>
                <p:spPr bwMode="auto">
                  <a:xfrm>
                    <a:off x="6108700" y="4533901"/>
                    <a:ext cx="304800" cy="19050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  <p:sp>
                <p:nvSpPr>
                  <p:cNvPr id="67" name="Rectangle 22"/>
                  <p:cNvSpPr>
                    <a:spLocks noChangeArrowheads="1"/>
                  </p:cNvSpPr>
                  <p:nvPr/>
                </p:nvSpPr>
                <p:spPr bwMode="auto">
                  <a:xfrm>
                    <a:off x="6108700" y="4495801"/>
                    <a:ext cx="304800" cy="17463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</a:ln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endParaRPr lang="en-US" sz="3200"/>
                  </a:p>
                </p:txBody>
              </p:sp>
            </p:grpSp>
            <p:grpSp>
              <p:nvGrpSpPr>
                <p:cNvPr id="54" name="Group 54"/>
                <p:cNvGrpSpPr/>
                <p:nvPr/>
              </p:nvGrpSpPr>
              <p:grpSpPr>
                <a:xfrm>
                  <a:off x="0" y="1365250"/>
                  <a:ext cx="9096375" cy="3211513"/>
                  <a:chOff x="0" y="1352550"/>
                  <a:chExt cx="9096375" cy="3211513"/>
                </a:xfrm>
              </p:grpSpPr>
              <p:cxnSp>
                <p:nvCxnSpPr>
                  <p:cNvPr id="55" name="Straight Connector 46"/>
                  <p:cNvCxnSpPr/>
                  <p:nvPr/>
                </p:nvCxnSpPr>
                <p:spPr>
                  <a:xfrm>
                    <a:off x="0" y="1352550"/>
                    <a:ext cx="4846320" cy="1588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Straight Connector 47"/>
                  <p:cNvCxnSpPr/>
                  <p:nvPr/>
                </p:nvCxnSpPr>
                <p:spPr>
                  <a:xfrm>
                    <a:off x="3171825" y="4562475"/>
                    <a:ext cx="2834640" cy="1588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Straight Connector 48"/>
                  <p:cNvCxnSpPr/>
                  <p:nvPr/>
                </p:nvCxnSpPr>
                <p:spPr>
                  <a:xfrm>
                    <a:off x="3962400" y="2952750"/>
                    <a:ext cx="2011680" cy="1588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Straight Connector 49"/>
                  <p:cNvCxnSpPr/>
                  <p:nvPr/>
                </p:nvCxnSpPr>
                <p:spPr>
                  <a:xfrm>
                    <a:off x="5181600" y="1352550"/>
                    <a:ext cx="731520" cy="1588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Straight Connector 50"/>
                  <p:cNvCxnSpPr/>
                  <p:nvPr/>
                </p:nvCxnSpPr>
                <p:spPr>
                  <a:xfrm>
                    <a:off x="3162300" y="2952750"/>
                    <a:ext cx="365760" cy="1588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Straight Connector 51"/>
                  <p:cNvCxnSpPr/>
                  <p:nvPr/>
                </p:nvCxnSpPr>
                <p:spPr>
                  <a:xfrm>
                    <a:off x="6444615" y="4562475"/>
                    <a:ext cx="2651760" cy="1588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1" name="Arc 52"/>
                  <p:cNvSpPr/>
                  <p:nvPr/>
                </p:nvSpPr>
                <p:spPr>
                  <a:xfrm>
                    <a:off x="5076825" y="1352550"/>
                    <a:ext cx="1609725" cy="1609725"/>
                  </a:xfrm>
                  <a:prstGeom prst="arc">
                    <a:avLst>
                      <a:gd name="adj1" fmla="val 16430150"/>
                      <a:gd name="adj2" fmla="val 4994030"/>
                    </a:avLst>
                  </a:prstGeom>
                  <a:ln w="12700">
                    <a:solidFill>
                      <a:schemeClr val="bg1"/>
                    </a:solidFill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3200"/>
                  </a:p>
                </p:txBody>
              </p:sp>
              <p:sp>
                <p:nvSpPr>
                  <p:cNvPr id="62" name="Arc 53"/>
                  <p:cNvSpPr/>
                  <p:nvPr/>
                </p:nvSpPr>
                <p:spPr>
                  <a:xfrm flipH="1">
                    <a:off x="2381250" y="2952750"/>
                    <a:ext cx="1609725" cy="1609725"/>
                  </a:xfrm>
                  <a:prstGeom prst="arc">
                    <a:avLst>
                      <a:gd name="adj1" fmla="val 16430150"/>
                      <a:gd name="adj2" fmla="val 4994030"/>
                    </a:avLst>
                  </a:prstGeom>
                  <a:ln w="12700">
                    <a:solidFill>
                      <a:schemeClr val="bg1"/>
                    </a:solidFill>
                    <a:prstDash val="lg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3200"/>
                  </a:p>
                </p:txBody>
              </p:sp>
            </p:grpSp>
          </p:grpSp>
        </p:grpSp>
        <p:grpSp>
          <p:nvGrpSpPr>
            <p:cNvPr id="44" name="Group 42"/>
            <p:cNvGrpSpPr/>
            <p:nvPr/>
          </p:nvGrpSpPr>
          <p:grpSpPr>
            <a:xfrm>
              <a:off x="3556000" y="2889251"/>
              <a:ext cx="363538" cy="169863"/>
              <a:chOff x="3556000" y="2876551"/>
              <a:chExt cx="363538" cy="169863"/>
            </a:xfrm>
          </p:grpSpPr>
          <p:sp>
            <p:nvSpPr>
              <p:cNvPr id="45" name="Rectangle 13"/>
              <p:cNvSpPr>
                <a:spLocks noChangeArrowheads="1"/>
              </p:cNvSpPr>
              <p:nvPr/>
            </p:nvSpPr>
            <p:spPr bwMode="auto">
              <a:xfrm>
                <a:off x="3556000" y="2876551"/>
                <a:ext cx="363538" cy="169863"/>
              </a:xfrm>
              <a:prstGeom prst="rect">
                <a:avLst/>
              </a:prstGeom>
              <a:solidFill>
                <a:srgbClr val="706F6F"/>
              </a:solidFill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6" name="Rectangle 14"/>
              <p:cNvSpPr>
                <a:spLocks noChangeArrowheads="1"/>
              </p:cNvSpPr>
              <p:nvPr/>
            </p:nvSpPr>
            <p:spPr bwMode="auto">
              <a:xfrm>
                <a:off x="3587750" y="3008313"/>
                <a:ext cx="303213" cy="20638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7" name="Rectangle 15"/>
              <p:cNvSpPr>
                <a:spLocks noChangeArrowheads="1"/>
              </p:cNvSpPr>
              <p:nvPr/>
            </p:nvSpPr>
            <p:spPr bwMode="auto">
              <a:xfrm>
                <a:off x="3587750" y="2970213"/>
                <a:ext cx="303213" cy="19050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8" name="Rectangle 16"/>
              <p:cNvSpPr>
                <a:spLocks noChangeArrowheads="1"/>
              </p:cNvSpPr>
              <p:nvPr/>
            </p:nvSpPr>
            <p:spPr bwMode="auto">
              <a:xfrm>
                <a:off x="3587750" y="2930526"/>
                <a:ext cx="303213" cy="20638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9" name="Rectangle 17"/>
              <p:cNvSpPr>
                <a:spLocks noChangeArrowheads="1"/>
              </p:cNvSpPr>
              <p:nvPr/>
            </p:nvSpPr>
            <p:spPr bwMode="auto">
              <a:xfrm>
                <a:off x="3587750" y="2892426"/>
                <a:ext cx="303213" cy="17463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pSp>
        <p:nvGrpSpPr>
          <p:cNvPr id="75" name="组合 74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76" name="矩形 75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9" name="文本占位符 78"/>
          <p:cNvSpPr>
            <a:spLocks noGrp="1"/>
          </p:cNvSpPr>
          <p:nvPr>
            <p:ph type="body" sz="quarter" idx="13" hasCustomPrompt="1"/>
          </p:nvPr>
        </p:nvSpPr>
        <p:spPr>
          <a:xfrm>
            <a:off x="673100" y="2215821"/>
            <a:ext cx="1955800" cy="3556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Add title</a:t>
            </a:r>
            <a:endParaRPr lang="zh-CN" altLang="en-US" dirty="0"/>
          </a:p>
        </p:txBody>
      </p:sp>
      <p:sp>
        <p:nvSpPr>
          <p:cNvPr id="80" name="文本占位符 78"/>
          <p:cNvSpPr>
            <a:spLocks noGrp="1"/>
          </p:cNvSpPr>
          <p:nvPr>
            <p:ph type="body" sz="quarter" idx="14" hasCustomPrompt="1"/>
          </p:nvPr>
        </p:nvSpPr>
        <p:spPr>
          <a:xfrm>
            <a:off x="673100" y="2585598"/>
            <a:ext cx="1955800" cy="860762"/>
          </a:xfrm>
        </p:spPr>
        <p:txBody>
          <a:bodyPr>
            <a:normAutofit/>
          </a:bodyPr>
          <a:lstStyle>
            <a:lvl1pPr marL="0" indent="0" algn="ctr">
              <a:buNone/>
              <a:defRPr sz="14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Detail content</a:t>
            </a:r>
            <a:endParaRPr lang="zh-CN" altLang="en-US" dirty="0"/>
          </a:p>
        </p:txBody>
      </p:sp>
      <p:sp>
        <p:nvSpPr>
          <p:cNvPr id="81" name="文本占位符 78"/>
          <p:cNvSpPr>
            <a:spLocks noGrp="1"/>
          </p:cNvSpPr>
          <p:nvPr>
            <p:ph type="body" sz="quarter" idx="15" hasCustomPrompt="1"/>
          </p:nvPr>
        </p:nvSpPr>
        <p:spPr>
          <a:xfrm>
            <a:off x="3139107" y="2215821"/>
            <a:ext cx="1955800" cy="3556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Add title</a:t>
            </a:r>
            <a:endParaRPr lang="zh-CN" altLang="en-US" dirty="0"/>
          </a:p>
        </p:txBody>
      </p:sp>
      <p:sp>
        <p:nvSpPr>
          <p:cNvPr id="82" name="文本占位符 78"/>
          <p:cNvSpPr>
            <a:spLocks noGrp="1"/>
          </p:cNvSpPr>
          <p:nvPr>
            <p:ph type="body" sz="quarter" idx="16" hasCustomPrompt="1"/>
          </p:nvPr>
        </p:nvSpPr>
        <p:spPr>
          <a:xfrm>
            <a:off x="3139107" y="2585598"/>
            <a:ext cx="1955800" cy="860762"/>
          </a:xfrm>
        </p:spPr>
        <p:txBody>
          <a:bodyPr>
            <a:normAutofit/>
          </a:bodyPr>
          <a:lstStyle>
            <a:lvl1pPr marL="0" indent="0" algn="ctr">
              <a:buNone/>
              <a:defRPr sz="14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Detail content</a:t>
            </a:r>
            <a:endParaRPr lang="zh-CN" altLang="en-US" dirty="0"/>
          </a:p>
        </p:txBody>
      </p:sp>
      <p:sp>
        <p:nvSpPr>
          <p:cNvPr id="83" name="文本占位符 78"/>
          <p:cNvSpPr>
            <a:spLocks noGrp="1"/>
          </p:cNvSpPr>
          <p:nvPr>
            <p:ph type="body" sz="quarter" idx="17" hasCustomPrompt="1"/>
          </p:nvPr>
        </p:nvSpPr>
        <p:spPr>
          <a:xfrm>
            <a:off x="6223920" y="2189700"/>
            <a:ext cx="1955800" cy="3556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accent3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Add title</a:t>
            </a:r>
            <a:endParaRPr lang="zh-CN" altLang="en-US" dirty="0"/>
          </a:p>
        </p:txBody>
      </p:sp>
      <p:sp>
        <p:nvSpPr>
          <p:cNvPr id="84" name="文本占位符 78"/>
          <p:cNvSpPr>
            <a:spLocks noGrp="1"/>
          </p:cNvSpPr>
          <p:nvPr>
            <p:ph type="body" sz="quarter" idx="18" hasCustomPrompt="1"/>
          </p:nvPr>
        </p:nvSpPr>
        <p:spPr>
          <a:xfrm>
            <a:off x="6223920" y="2559477"/>
            <a:ext cx="1955800" cy="860762"/>
          </a:xfrm>
        </p:spPr>
        <p:txBody>
          <a:bodyPr>
            <a:normAutofit/>
          </a:bodyPr>
          <a:lstStyle>
            <a:lvl1pPr marL="0" indent="0" algn="ctr">
              <a:buNone/>
              <a:defRPr sz="14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Detail content</a:t>
            </a:r>
            <a:endParaRPr lang="zh-CN" altLang="en-US" dirty="0"/>
          </a:p>
        </p:txBody>
      </p:sp>
      <p:sp>
        <p:nvSpPr>
          <p:cNvPr id="85" name="文本占位符 78"/>
          <p:cNvSpPr>
            <a:spLocks noGrp="1"/>
          </p:cNvSpPr>
          <p:nvPr>
            <p:ph type="body" sz="quarter" idx="19" hasCustomPrompt="1"/>
          </p:nvPr>
        </p:nvSpPr>
        <p:spPr>
          <a:xfrm>
            <a:off x="3911185" y="4197134"/>
            <a:ext cx="1955800" cy="3556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Add title</a:t>
            </a:r>
            <a:endParaRPr lang="zh-CN" altLang="en-US" dirty="0"/>
          </a:p>
        </p:txBody>
      </p:sp>
      <p:sp>
        <p:nvSpPr>
          <p:cNvPr id="86" name="文本占位符 78"/>
          <p:cNvSpPr>
            <a:spLocks noGrp="1"/>
          </p:cNvSpPr>
          <p:nvPr>
            <p:ph type="body" sz="quarter" idx="20" hasCustomPrompt="1"/>
          </p:nvPr>
        </p:nvSpPr>
        <p:spPr>
          <a:xfrm>
            <a:off x="3911185" y="4566911"/>
            <a:ext cx="1955800" cy="860762"/>
          </a:xfrm>
        </p:spPr>
        <p:txBody>
          <a:bodyPr>
            <a:normAutofit/>
          </a:bodyPr>
          <a:lstStyle>
            <a:lvl1pPr marL="0" indent="0" algn="ctr">
              <a:buNone/>
              <a:defRPr sz="14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Detail content</a:t>
            </a:r>
            <a:endParaRPr lang="zh-CN" altLang="en-US" dirty="0"/>
          </a:p>
        </p:txBody>
      </p:sp>
      <p:sp>
        <p:nvSpPr>
          <p:cNvPr id="87" name="文本占位符 78"/>
          <p:cNvSpPr>
            <a:spLocks noGrp="1"/>
          </p:cNvSpPr>
          <p:nvPr>
            <p:ph type="body" sz="quarter" idx="21" hasCustomPrompt="1"/>
          </p:nvPr>
        </p:nvSpPr>
        <p:spPr>
          <a:xfrm>
            <a:off x="5955614" y="4197134"/>
            <a:ext cx="1955800" cy="3556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accent5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Add title</a:t>
            </a:r>
            <a:endParaRPr lang="zh-CN" altLang="en-US" dirty="0"/>
          </a:p>
        </p:txBody>
      </p:sp>
      <p:sp>
        <p:nvSpPr>
          <p:cNvPr id="88" name="文本占位符 78"/>
          <p:cNvSpPr>
            <a:spLocks noGrp="1"/>
          </p:cNvSpPr>
          <p:nvPr>
            <p:ph type="body" sz="quarter" idx="22" hasCustomPrompt="1"/>
          </p:nvPr>
        </p:nvSpPr>
        <p:spPr>
          <a:xfrm>
            <a:off x="5955614" y="4566911"/>
            <a:ext cx="1955800" cy="860762"/>
          </a:xfrm>
        </p:spPr>
        <p:txBody>
          <a:bodyPr>
            <a:normAutofit/>
          </a:bodyPr>
          <a:lstStyle>
            <a:lvl1pPr marL="0" indent="0" algn="ctr">
              <a:buNone/>
              <a:defRPr sz="14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Detail content</a:t>
            </a:r>
            <a:endParaRPr lang="zh-CN" altLang="en-US" dirty="0"/>
          </a:p>
        </p:txBody>
      </p:sp>
      <p:sp>
        <p:nvSpPr>
          <p:cNvPr id="89" name="文本占位符 78"/>
          <p:cNvSpPr>
            <a:spLocks noGrp="1"/>
          </p:cNvSpPr>
          <p:nvPr>
            <p:ph type="body" sz="quarter" idx="23" hasCustomPrompt="1"/>
          </p:nvPr>
        </p:nvSpPr>
        <p:spPr>
          <a:xfrm>
            <a:off x="9492123" y="4197134"/>
            <a:ext cx="1955800" cy="355600"/>
          </a:xfr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Add title</a:t>
            </a:r>
            <a:endParaRPr lang="zh-CN" altLang="en-US" dirty="0"/>
          </a:p>
        </p:txBody>
      </p:sp>
      <p:sp>
        <p:nvSpPr>
          <p:cNvPr id="90" name="文本占位符 78"/>
          <p:cNvSpPr>
            <a:spLocks noGrp="1"/>
          </p:cNvSpPr>
          <p:nvPr>
            <p:ph type="body" sz="quarter" idx="24" hasCustomPrompt="1"/>
          </p:nvPr>
        </p:nvSpPr>
        <p:spPr>
          <a:xfrm>
            <a:off x="9492123" y="4566911"/>
            <a:ext cx="1955800" cy="860762"/>
          </a:xfrm>
        </p:spPr>
        <p:txBody>
          <a:bodyPr>
            <a:normAutofit/>
          </a:bodyPr>
          <a:lstStyle>
            <a:lvl1pPr marL="0" indent="0" algn="ctr">
              <a:buNone/>
              <a:defRPr sz="14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altLang="zh-CN" dirty="0"/>
              <a:t>Detail content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000"/>
                            </p:stCondLst>
                            <p:childTnLst>
                              <p:par>
                                <p:cTn id="9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90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500"/>
                            </p:stCondLst>
                            <p:childTnLst>
                              <p:par>
                                <p:cTn id="10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7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CF61-50BE-49AB-A917-0296B3144F29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8" name="Freeform 105"/>
          <p:cNvSpPr>
            <a:spLocks noChangeArrowheads="1"/>
          </p:cNvSpPr>
          <p:nvPr/>
        </p:nvSpPr>
        <p:spPr bwMode="auto">
          <a:xfrm>
            <a:off x="6054243" y="4151670"/>
            <a:ext cx="1195547" cy="1247645"/>
          </a:xfrm>
          <a:custGeom>
            <a:avLst/>
            <a:gdLst>
              <a:gd name="T0" fmla="*/ 0 w 876"/>
              <a:gd name="T1" fmla="*/ 2147483646 h 952"/>
              <a:gd name="T2" fmla="*/ 0 w 876"/>
              <a:gd name="T3" fmla="*/ 2147483646 h 952"/>
              <a:gd name="T4" fmla="*/ 2147483646 w 876"/>
              <a:gd name="T5" fmla="*/ 2147483646 h 952"/>
              <a:gd name="T6" fmla="*/ 2147483646 w 876"/>
              <a:gd name="T7" fmla="*/ 0 h 952"/>
              <a:gd name="T8" fmla="*/ 2147483646 w 876"/>
              <a:gd name="T9" fmla="*/ 0 h 952"/>
              <a:gd name="T10" fmla="*/ 2147483646 w 876"/>
              <a:gd name="T11" fmla="*/ 2147483646 h 952"/>
              <a:gd name="T12" fmla="*/ 0 w 876"/>
              <a:gd name="T13" fmla="*/ 2147483646 h 9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876"/>
              <a:gd name="T22" fmla="*/ 0 h 952"/>
              <a:gd name="T23" fmla="*/ 876 w 876"/>
              <a:gd name="T24" fmla="*/ 952 h 9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876" h="952">
                <a:moveTo>
                  <a:pt x="0" y="30"/>
                </a:moveTo>
                <a:lnTo>
                  <a:pt x="0" y="492"/>
                </a:lnTo>
                <a:lnTo>
                  <a:pt x="876" y="952"/>
                </a:lnTo>
                <a:lnTo>
                  <a:pt x="712" y="0"/>
                </a:lnTo>
                <a:lnTo>
                  <a:pt x="378" y="0"/>
                </a:lnTo>
                <a:lnTo>
                  <a:pt x="422" y="252"/>
                </a:lnTo>
                <a:lnTo>
                  <a:pt x="0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Freeform 107"/>
          <p:cNvSpPr>
            <a:spLocks noChangeArrowheads="1"/>
          </p:cNvSpPr>
          <p:nvPr/>
        </p:nvSpPr>
        <p:spPr bwMode="auto">
          <a:xfrm>
            <a:off x="4660904" y="4151670"/>
            <a:ext cx="1199942" cy="1247645"/>
          </a:xfrm>
          <a:custGeom>
            <a:avLst/>
            <a:gdLst>
              <a:gd name="T0" fmla="*/ 866775 w 878"/>
              <a:gd name="T1" fmla="*/ 29566 h 952"/>
              <a:gd name="T2" fmla="*/ 450170 w 878"/>
              <a:gd name="T3" fmla="*/ 248351 h 952"/>
              <a:gd name="T4" fmla="*/ 491633 w 878"/>
              <a:gd name="T5" fmla="*/ 0 h 952"/>
              <a:gd name="T6" fmla="*/ 161903 w 878"/>
              <a:gd name="T7" fmla="*/ 0 h 952"/>
              <a:gd name="T8" fmla="*/ 0 w 878"/>
              <a:gd name="T9" fmla="*/ 938213 h 952"/>
              <a:gd name="T10" fmla="*/ 866775 w 878"/>
              <a:gd name="T11" fmla="*/ 484875 h 952"/>
              <a:gd name="T12" fmla="*/ 866775 w 878"/>
              <a:gd name="T13" fmla="*/ 29566 h 9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878"/>
              <a:gd name="T22" fmla="*/ 0 h 952"/>
              <a:gd name="T23" fmla="*/ 878 w 878"/>
              <a:gd name="T24" fmla="*/ 952 h 9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878" h="952">
                <a:moveTo>
                  <a:pt x="878" y="30"/>
                </a:moveTo>
                <a:lnTo>
                  <a:pt x="456" y="252"/>
                </a:lnTo>
                <a:lnTo>
                  <a:pt x="498" y="0"/>
                </a:lnTo>
                <a:lnTo>
                  <a:pt x="164" y="0"/>
                </a:lnTo>
                <a:lnTo>
                  <a:pt x="0" y="952"/>
                </a:lnTo>
                <a:lnTo>
                  <a:pt x="878" y="492"/>
                </a:lnTo>
                <a:lnTo>
                  <a:pt x="878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3863140" y="1576161"/>
            <a:ext cx="4184414" cy="3823154"/>
            <a:chOff x="3863140" y="1576161"/>
            <a:chExt cx="4184414" cy="3823154"/>
          </a:xfrm>
        </p:grpSpPr>
        <p:sp>
          <p:nvSpPr>
            <p:cNvPr id="7" name="Freeform 104"/>
            <p:cNvSpPr>
              <a:spLocks noChangeArrowheads="1"/>
            </p:cNvSpPr>
            <p:nvPr/>
          </p:nvSpPr>
          <p:spPr bwMode="auto">
            <a:xfrm>
              <a:off x="6054243" y="4151670"/>
              <a:ext cx="1195547" cy="1247645"/>
            </a:xfrm>
            <a:custGeom>
              <a:avLst/>
              <a:gdLst>
                <a:gd name="T0" fmla="*/ 0 w 876"/>
                <a:gd name="T1" fmla="*/ 2147483646 h 952"/>
                <a:gd name="T2" fmla="*/ 0 w 876"/>
                <a:gd name="T3" fmla="*/ 2147483646 h 952"/>
                <a:gd name="T4" fmla="*/ 2147483646 w 876"/>
                <a:gd name="T5" fmla="*/ 2147483646 h 952"/>
                <a:gd name="T6" fmla="*/ 2147483646 w 876"/>
                <a:gd name="T7" fmla="*/ 0 h 952"/>
                <a:gd name="T8" fmla="*/ 2147483646 w 876"/>
                <a:gd name="T9" fmla="*/ 0 h 952"/>
                <a:gd name="T10" fmla="*/ 2147483646 w 876"/>
                <a:gd name="T11" fmla="*/ 2147483646 h 952"/>
                <a:gd name="T12" fmla="*/ 0 w 876"/>
                <a:gd name="T13" fmla="*/ 2147483646 h 95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76"/>
                <a:gd name="T22" fmla="*/ 0 h 952"/>
                <a:gd name="T23" fmla="*/ 876 w 876"/>
                <a:gd name="T24" fmla="*/ 952 h 95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76" h="952">
                  <a:moveTo>
                    <a:pt x="0" y="30"/>
                  </a:moveTo>
                  <a:lnTo>
                    <a:pt x="0" y="492"/>
                  </a:lnTo>
                  <a:lnTo>
                    <a:pt x="876" y="952"/>
                  </a:lnTo>
                  <a:lnTo>
                    <a:pt x="712" y="0"/>
                  </a:lnTo>
                  <a:lnTo>
                    <a:pt x="378" y="0"/>
                  </a:lnTo>
                  <a:lnTo>
                    <a:pt x="422" y="252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Freeform 106"/>
            <p:cNvSpPr>
              <a:spLocks noChangeArrowheads="1"/>
            </p:cNvSpPr>
            <p:nvPr/>
          </p:nvSpPr>
          <p:spPr bwMode="auto">
            <a:xfrm>
              <a:off x="4660904" y="4151670"/>
              <a:ext cx="1199942" cy="1247645"/>
            </a:xfrm>
            <a:custGeom>
              <a:avLst/>
              <a:gdLst>
                <a:gd name="T0" fmla="*/ 2147483646 w 878"/>
                <a:gd name="T1" fmla="*/ 2147483646 h 952"/>
                <a:gd name="T2" fmla="*/ 2147483646 w 878"/>
                <a:gd name="T3" fmla="*/ 2147483646 h 952"/>
                <a:gd name="T4" fmla="*/ 2147483646 w 878"/>
                <a:gd name="T5" fmla="*/ 0 h 952"/>
                <a:gd name="T6" fmla="*/ 2147483646 w 878"/>
                <a:gd name="T7" fmla="*/ 0 h 952"/>
                <a:gd name="T8" fmla="*/ 0 w 878"/>
                <a:gd name="T9" fmla="*/ 2147483646 h 952"/>
                <a:gd name="T10" fmla="*/ 2147483646 w 878"/>
                <a:gd name="T11" fmla="*/ 2147483646 h 952"/>
                <a:gd name="T12" fmla="*/ 2147483646 w 878"/>
                <a:gd name="T13" fmla="*/ 2147483646 h 95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78"/>
                <a:gd name="T22" fmla="*/ 0 h 952"/>
                <a:gd name="T23" fmla="*/ 878 w 878"/>
                <a:gd name="T24" fmla="*/ 952 h 95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78" h="952">
                  <a:moveTo>
                    <a:pt x="878" y="30"/>
                  </a:moveTo>
                  <a:lnTo>
                    <a:pt x="456" y="252"/>
                  </a:lnTo>
                  <a:lnTo>
                    <a:pt x="498" y="0"/>
                  </a:lnTo>
                  <a:lnTo>
                    <a:pt x="164" y="0"/>
                  </a:lnTo>
                  <a:lnTo>
                    <a:pt x="0" y="952"/>
                  </a:lnTo>
                  <a:lnTo>
                    <a:pt x="878" y="492"/>
                  </a:lnTo>
                  <a:lnTo>
                    <a:pt x="878" y="30"/>
                  </a:lnTo>
                  <a:close/>
                </a:path>
              </a:pathLst>
            </a:custGeom>
            <a:solidFill>
              <a:schemeClr val="accent3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" name="Freeform 108"/>
            <p:cNvSpPr>
              <a:spLocks noChangeArrowheads="1"/>
            </p:cNvSpPr>
            <p:nvPr/>
          </p:nvSpPr>
          <p:spPr bwMode="auto">
            <a:xfrm>
              <a:off x="5955347" y="1576161"/>
              <a:ext cx="2092207" cy="2364402"/>
            </a:xfrm>
            <a:custGeom>
              <a:avLst/>
              <a:gdLst>
                <a:gd name="T0" fmla="*/ 2147483646 w 1534"/>
                <a:gd name="T1" fmla="*/ 2147483646 h 1804"/>
                <a:gd name="T2" fmla="*/ 0 w 1534"/>
                <a:gd name="T3" fmla="*/ 0 h 1804"/>
                <a:gd name="T4" fmla="*/ 0 w 1534"/>
                <a:gd name="T5" fmla="*/ 2147483646 h 1804"/>
                <a:gd name="T6" fmla="*/ 2147483646 w 1534"/>
                <a:gd name="T7" fmla="*/ 2147483646 h 1804"/>
                <a:gd name="T8" fmla="*/ 2147483646 w 1534"/>
                <a:gd name="T9" fmla="*/ 2147483646 h 1804"/>
                <a:gd name="T10" fmla="*/ 2147483646 w 1534"/>
                <a:gd name="T11" fmla="*/ 2147483646 h 1804"/>
                <a:gd name="T12" fmla="*/ 2147483646 w 1534"/>
                <a:gd name="T13" fmla="*/ 2147483646 h 1804"/>
                <a:gd name="T14" fmla="*/ 2147483646 w 1534"/>
                <a:gd name="T15" fmla="*/ 2147483646 h 1804"/>
                <a:gd name="T16" fmla="*/ 2147483646 w 1534"/>
                <a:gd name="T17" fmla="*/ 2147483646 h 1804"/>
                <a:gd name="T18" fmla="*/ 2147483646 w 1534"/>
                <a:gd name="T19" fmla="*/ 2147483646 h 18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534"/>
                <a:gd name="T31" fmla="*/ 0 h 1804"/>
                <a:gd name="T32" fmla="*/ 1534 w 1534"/>
                <a:gd name="T33" fmla="*/ 1804 h 180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534" h="1804">
                  <a:moveTo>
                    <a:pt x="474" y="962"/>
                  </a:moveTo>
                  <a:lnTo>
                    <a:pt x="0" y="0"/>
                  </a:lnTo>
                  <a:lnTo>
                    <a:pt x="0" y="700"/>
                  </a:lnTo>
                  <a:lnTo>
                    <a:pt x="246" y="1200"/>
                  </a:lnTo>
                  <a:lnTo>
                    <a:pt x="798" y="1280"/>
                  </a:lnTo>
                  <a:lnTo>
                    <a:pt x="400" y="1670"/>
                  </a:lnTo>
                  <a:lnTo>
                    <a:pt x="422" y="1804"/>
                  </a:lnTo>
                  <a:lnTo>
                    <a:pt x="826" y="1804"/>
                  </a:lnTo>
                  <a:lnTo>
                    <a:pt x="1534" y="1116"/>
                  </a:lnTo>
                  <a:lnTo>
                    <a:pt x="474" y="962"/>
                  </a:lnTo>
                  <a:close/>
                </a:path>
              </a:pathLst>
            </a:custGeom>
            <a:solidFill>
              <a:schemeClr val="accent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" name="Freeform 109"/>
            <p:cNvSpPr>
              <a:spLocks noChangeArrowheads="1"/>
            </p:cNvSpPr>
            <p:nvPr/>
          </p:nvSpPr>
          <p:spPr bwMode="auto">
            <a:xfrm>
              <a:off x="3863140" y="1576161"/>
              <a:ext cx="2092207" cy="2364402"/>
            </a:xfrm>
            <a:custGeom>
              <a:avLst/>
              <a:gdLst>
                <a:gd name="T0" fmla="*/ 2147483646 w 1534"/>
                <a:gd name="T1" fmla="*/ 2147483646 h 1804"/>
                <a:gd name="T2" fmla="*/ 0 w 1534"/>
                <a:gd name="T3" fmla="*/ 2147483646 h 1804"/>
                <a:gd name="T4" fmla="*/ 2147483646 w 1534"/>
                <a:gd name="T5" fmla="*/ 2147483646 h 1804"/>
                <a:gd name="T6" fmla="*/ 2147483646 w 1534"/>
                <a:gd name="T7" fmla="*/ 2147483646 h 1804"/>
                <a:gd name="T8" fmla="*/ 2147483646 w 1534"/>
                <a:gd name="T9" fmla="*/ 2147483646 h 1804"/>
                <a:gd name="T10" fmla="*/ 2147483646 w 1534"/>
                <a:gd name="T11" fmla="*/ 2147483646 h 1804"/>
                <a:gd name="T12" fmla="*/ 2147483646 w 1534"/>
                <a:gd name="T13" fmla="*/ 2147483646 h 1804"/>
                <a:gd name="T14" fmla="*/ 2147483646 w 1534"/>
                <a:gd name="T15" fmla="*/ 2147483646 h 1804"/>
                <a:gd name="T16" fmla="*/ 2147483646 w 1534"/>
                <a:gd name="T17" fmla="*/ 0 h 1804"/>
                <a:gd name="T18" fmla="*/ 2147483646 w 1534"/>
                <a:gd name="T19" fmla="*/ 2147483646 h 18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534"/>
                <a:gd name="T31" fmla="*/ 0 h 1804"/>
                <a:gd name="T32" fmla="*/ 1534 w 1534"/>
                <a:gd name="T33" fmla="*/ 1804 h 180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534" h="1804">
                  <a:moveTo>
                    <a:pt x="1060" y="962"/>
                  </a:moveTo>
                  <a:lnTo>
                    <a:pt x="0" y="1116"/>
                  </a:lnTo>
                  <a:lnTo>
                    <a:pt x="708" y="1804"/>
                  </a:lnTo>
                  <a:lnTo>
                    <a:pt x="1112" y="1804"/>
                  </a:lnTo>
                  <a:lnTo>
                    <a:pt x="1136" y="1670"/>
                  </a:lnTo>
                  <a:lnTo>
                    <a:pt x="736" y="1280"/>
                  </a:lnTo>
                  <a:lnTo>
                    <a:pt x="1288" y="1200"/>
                  </a:lnTo>
                  <a:lnTo>
                    <a:pt x="1534" y="700"/>
                  </a:lnTo>
                  <a:lnTo>
                    <a:pt x="1534" y="0"/>
                  </a:lnTo>
                  <a:lnTo>
                    <a:pt x="1060" y="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" name="任意多边形 42"/>
          <p:cNvSpPr/>
          <p:nvPr/>
        </p:nvSpPr>
        <p:spPr bwMode="auto">
          <a:xfrm flipH="1">
            <a:off x="1522594" y="2114485"/>
            <a:ext cx="3788828" cy="819096"/>
          </a:xfrm>
          <a:custGeom>
            <a:avLst/>
            <a:gdLst>
              <a:gd name="T0" fmla="*/ 0 w 2896333"/>
              <a:gd name="T1" fmla="*/ 615950 h 581025"/>
              <a:gd name="T2" fmla="*/ 315018 w 2896333"/>
              <a:gd name="T3" fmla="*/ 0 h 581025"/>
              <a:gd name="T4" fmla="*/ 2736850 w 2896333"/>
              <a:gd name="T5" fmla="*/ 0 h 581025"/>
              <a:gd name="T6" fmla="*/ 0 60000 65536"/>
              <a:gd name="T7" fmla="*/ 0 60000 65536"/>
              <a:gd name="T8" fmla="*/ 0 60000 65536"/>
              <a:gd name="T9" fmla="*/ 0 w 2896333"/>
              <a:gd name="T10" fmla="*/ 0 h 581025"/>
              <a:gd name="T11" fmla="*/ 2896333 w 2896333"/>
              <a:gd name="T12" fmla="*/ 581025 h 58102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96333" h="581025">
                <a:moveTo>
                  <a:pt x="0" y="581025"/>
                </a:moveTo>
                <a:lnTo>
                  <a:pt x="333375" y="0"/>
                </a:lnTo>
                <a:lnTo>
                  <a:pt x="2896333" y="0"/>
                </a:lnTo>
              </a:path>
            </a:pathLst>
          </a:custGeom>
          <a:noFill/>
          <a:ln w="12700" cap="flat" cmpd="sng">
            <a:solidFill>
              <a:schemeClr val="tx2"/>
            </a:solidFill>
            <a:prstDash val="dash"/>
            <a:miter lim="800000"/>
            <a:head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" name="任意多边形 44"/>
          <p:cNvSpPr/>
          <p:nvPr/>
        </p:nvSpPr>
        <p:spPr bwMode="auto">
          <a:xfrm flipH="1">
            <a:off x="1535780" y="4143225"/>
            <a:ext cx="3369067" cy="825430"/>
          </a:xfrm>
          <a:custGeom>
            <a:avLst/>
            <a:gdLst>
              <a:gd name="T0" fmla="*/ 0 w 2528430"/>
              <a:gd name="T1" fmla="*/ 620713 h 587027"/>
              <a:gd name="T2" fmla="*/ 320876 w 2528430"/>
              <a:gd name="T3" fmla="*/ 6346 h 587027"/>
              <a:gd name="T4" fmla="*/ 2433637 w 2528430"/>
              <a:gd name="T5" fmla="*/ 0 h 587027"/>
              <a:gd name="T6" fmla="*/ 0 60000 65536"/>
              <a:gd name="T7" fmla="*/ 0 60000 65536"/>
              <a:gd name="T8" fmla="*/ 0 60000 65536"/>
              <a:gd name="T9" fmla="*/ 0 w 2528430"/>
              <a:gd name="T10" fmla="*/ 0 h 587027"/>
              <a:gd name="T11" fmla="*/ 2528430 w 2528430"/>
              <a:gd name="T12" fmla="*/ 587027 h 58702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528430" h="587027">
                <a:moveTo>
                  <a:pt x="0" y="587027"/>
                </a:moveTo>
                <a:lnTo>
                  <a:pt x="333375" y="6002"/>
                </a:lnTo>
                <a:lnTo>
                  <a:pt x="2528430" y="0"/>
                </a:lnTo>
              </a:path>
            </a:pathLst>
          </a:custGeom>
          <a:noFill/>
          <a:ln w="12700" cap="flat" cmpd="sng">
            <a:solidFill>
              <a:schemeClr val="tx2"/>
            </a:solidFill>
            <a:prstDash val="dash"/>
            <a:miter lim="800000"/>
            <a:head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6" name="任意多边形 47"/>
          <p:cNvSpPr/>
          <p:nvPr/>
        </p:nvSpPr>
        <p:spPr bwMode="auto">
          <a:xfrm>
            <a:off x="6852007" y="2127152"/>
            <a:ext cx="3788828" cy="819096"/>
          </a:xfrm>
          <a:custGeom>
            <a:avLst/>
            <a:gdLst>
              <a:gd name="T0" fmla="*/ 0 w 2896333"/>
              <a:gd name="T1" fmla="*/ 615950 h 581025"/>
              <a:gd name="T2" fmla="*/ 315018 w 2896333"/>
              <a:gd name="T3" fmla="*/ 0 h 581025"/>
              <a:gd name="T4" fmla="*/ 2736850 w 2896333"/>
              <a:gd name="T5" fmla="*/ 0 h 581025"/>
              <a:gd name="T6" fmla="*/ 0 60000 65536"/>
              <a:gd name="T7" fmla="*/ 0 60000 65536"/>
              <a:gd name="T8" fmla="*/ 0 60000 65536"/>
              <a:gd name="T9" fmla="*/ 0 w 2896333"/>
              <a:gd name="T10" fmla="*/ 0 h 581025"/>
              <a:gd name="T11" fmla="*/ 2896333 w 2896333"/>
              <a:gd name="T12" fmla="*/ 581025 h 58102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96333" h="581025">
                <a:moveTo>
                  <a:pt x="0" y="581025"/>
                </a:moveTo>
                <a:lnTo>
                  <a:pt x="333375" y="0"/>
                </a:lnTo>
                <a:lnTo>
                  <a:pt x="2896333" y="0"/>
                </a:lnTo>
              </a:path>
            </a:pathLst>
          </a:custGeom>
          <a:noFill/>
          <a:ln w="12700" cap="flat" cmpd="sng">
            <a:solidFill>
              <a:schemeClr val="tx2"/>
            </a:solidFill>
            <a:prstDash val="dash"/>
            <a:miter lim="800000"/>
            <a:head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" name="任意多边形 48"/>
          <p:cNvSpPr/>
          <p:nvPr/>
        </p:nvSpPr>
        <p:spPr bwMode="auto">
          <a:xfrm>
            <a:off x="6913543" y="4143225"/>
            <a:ext cx="3755863" cy="825430"/>
          </a:xfrm>
          <a:custGeom>
            <a:avLst/>
            <a:gdLst>
              <a:gd name="T0" fmla="*/ 0 w 2528430"/>
              <a:gd name="T1" fmla="*/ 620713 h 587027"/>
              <a:gd name="T2" fmla="*/ 357716 w 2528430"/>
              <a:gd name="T3" fmla="*/ 6346 h 587027"/>
              <a:gd name="T4" fmla="*/ 2713038 w 2528430"/>
              <a:gd name="T5" fmla="*/ 0 h 587027"/>
              <a:gd name="T6" fmla="*/ 0 60000 65536"/>
              <a:gd name="T7" fmla="*/ 0 60000 65536"/>
              <a:gd name="T8" fmla="*/ 0 60000 65536"/>
              <a:gd name="T9" fmla="*/ 0 w 2528430"/>
              <a:gd name="T10" fmla="*/ 0 h 587027"/>
              <a:gd name="T11" fmla="*/ 2528430 w 2528430"/>
              <a:gd name="T12" fmla="*/ 587027 h 58702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528430" h="587027">
                <a:moveTo>
                  <a:pt x="0" y="587027"/>
                </a:moveTo>
                <a:lnTo>
                  <a:pt x="333375" y="6002"/>
                </a:lnTo>
                <a:lnTo>
                  <a:pt x="2528430" y="0"/>
                </a:lnTo>
              </a:path>
            </a:pathLst>
          </a:custGeom>
          <a:noFill/>
          <a:ln w="12700" cap="flat" cmpd="sng">
            <a:solidFill>
              <a:schemeClr val="tx2"/>
            </a:solidFill>
            <a:prstDash val="dash"/>
            <a:miter lim="800000"/>
            <a:head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8" name="Oval 54"/>
          <p:cNvSpPr>
            <a:spLocks noChangeArrowheads="1"/>
          </p:cNvSpPr>
          <p:nvPr/>
        </p:nvSpPr>
        <p:spPr bwMode="auto">
          <a:xfrm>
            <a:off x="4858697" y="4913768"/>
            <a:ext cx="114280" cy="109776"/>
          </a:xfrm>
          <a:prstGeom prst="ellipse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0" name="文本占位符 19"/>
          <p:cNvSpPr>
            <a:spLocks noGrp="1"/>
          </p:cNvSpPr>
          <p:nvPr userDrawn="1">
            <p:ph type="body" sz="quarter" idx="13"/>
          </p:nvPr>
        </p:nvSpPr>
        <p:spPr>
          <a:xfrm>
            <a:off x="1562995" y="2281963"/>
            <a:ext cx="3138310" cy="9144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2" name="文本占位符 19"/>
          <p:cNvSpPr>
            <a:spLocks noGrp="1"/>
          </p:cNvSpPr>
          <p:nvPr userDrawn="1">
            <p:ph type="body" sz="quarter" idx="14"/>
          </p:nvPr>
        </p:nvSpPr>
        <p:spPr>
          <a:xfrm>
            <a:off x="1562995" y="4318292"/>
            <a:ext cx="2931727" cy="9144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3" name="文本占位符 19"/>
          <p:cNvSpPr>
            <a:spLocks noGrp="1"/>
          </p:cNvSpPr>
          <p:nvPr userDrawn="1">
            <p:ph type="body" sz="quarter" idx="15"/>
          </p:nvPr>
        </p:nvSpPr>
        <p:spPr>
          <a:xfrm>
            <a:off x="7514231" y="2281963"/>
            <a:ext cx="3138310" cy="9144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4" name="文本占位符 19"/>
          <p:cNvSpPr>
            <a:spLocks noGrp="1"/>
          </p:cNvSpPr>
          <p:nvPr userDrawn="1">
            <p:ph type="body" sz="quarter" idx="16"/>
          </p:nvPr>
        </p:nvSpPr>
        <p:spPr>
          <a:xfrm>
            <a:off x="7514231" y="4318292"/>
            <a:ext cx="3138310" cy="9144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6" name="文本占位符 25"/>
          <p:cNvSpPr>
            <a:spLocks noGrp="1"/>
          </p:cNvSpPr>
          <p:nvPr userDrawn="1">
            <p:ph type="body" sz="quarter" idx="17"/>
          </p:nvPr>
        </p:nvSpPr>
        <p:spPr>
          <a:xfrm>
            <a:off x="2371873" y="1576388"/>
            <a:ext cx="2329432" cy="538162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  <p:sp>
        <p:nvSpPr>
          <p:cNvPr id="27" name="文本占位符 25"/>
          <p:cNvSpPr>
            <a:spLocks noGrp="1"/>
          </p:cNvSpPr>
          <p:nvPr userDrawn="1">
            <p:ph type="body" sz="quarter" idx="18"/>
          </p:nvPr>
        </p:nvSpPr>
        <p:spPr>
          <a:xfrm>
            <a:off x="2371873" y="3577468"/>
            <a:ext cx="2079016" cy="538162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  <p:sp>
        <p:nvSpPr>
          <p:cNvPr id="28" name="文本占位符 25"/>
          <p:cNvSpPr>
            <a:spLocks noGrp="1"/>
          </p:cNvSpPr>
          <p:nvPr userDrawn="1">
            <p:ph type="body" sz="quarter" idx="19"/>
          </p:nvPr>
        </p:nvSpPr>
        <p:spPr>
          <a:xfrm>
            <a:off x="7514231" y="1576161"/>
            <a:ext cx="2329432" cy="538162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  <p:sp>
        <p:nvSpPr>
          <p:cNvPr id="29" name="文本占位符 25"/>
          <p:cNvSpPr>
            <a:spLocks noGrp="1"/>
          </p:cNvSpPr>
          <p:nvPr userDrawn="1">
            <p:ph type="body" sz="quarter" idx="20"/>
          </p:nvPr>
        </p:nvSpPr>
        <p:spPr>
          <a:xfrm>
            <a:off x="7514231" y="3577241"/>
            <a:ext cx="2329432" cy="538162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endParaRPr lang="zh-CN" altLang="en-US" dirty="0"/>
          </a:p>
        </p:txBody>
      </p:sp>
      <p:sp>
        <p:nvSpPr>
          <p:cNvPr id="30" name="Freeform 353"/>
          <p:cNvSpPr>
            <a:spLocks noEditPoints="1"/>
          </p:cNvSpPr>
          <p:nvPr userDrawn="1"/>
        </p:nvSpPr>
        <p:spPr bwMode="auto">
          <a:xfrm>
            <a:off x="9973725" y="1448960"/>
            <a:ext cx="635000" cy="625475"/>
          </a:xfrm>
          <a:custGeom>
            <a:avLst/>
            <a:gdLst>
              <a:gd name="T0" fmla="*/ 2147483647 w 111"/>
              <a:gd name="T1" fmla="*/ 2147483647 h 109"/>
              <a:gd name="T2" fmla="*/ 2147483647 w 111"/>
              <a:gd name="T3" fmla="*/ 2147483647 h 109"/>
              <a:gd name="T4" fmla="*/ 2147483647 w 111"/>
              <a:gd name="T5" fmla="*/ 2147483647 h 109"/>
              <a:gd name="T6" fmla="*/ 2147483647 w 111"/>
              <a:gd name="T7" fmla="*/ 2147483647 h 109"/>
              <a:gd name="T8" fmla="*/ 2147483647 w 111"/>
              <a:gd name="T9" fmla="*/ 2147483647 h 109"/>
              <a:gd name="T10" fmla="*/ 2147483647 w 111"/>
              <a:gd name="T11" fmla="*/ 2147483647 h 109"/>
              <a:gd name="T12" fmla="*/ 2147483647 w 111"/>
              <a:gd name="T13" fmla="*/ 0 h 109"/>
              <a:gd name="T14" fmla="*/ 2147483647 w 111"/>
              <a:gd name="T15" fmla="*/ 2147483647 h 109"/>
              <a:gd name="T16" fmla="*/ 2147483647 w 111"/>
              <a:gd name="T17" fmla="*/ 2147483647 h 109"/>
              <a:gd name="T18" fmla="*/ 2147483647 w 111"/>
              <a:gd name="T19" fmla="*/ 2147483647 h 109"/>
              <a:gd name="T20" fmla="*/ 2147483647 w 111"/>
              <a:gd name="T21" fmla="*/ 2147483647 h 109"/>
              <a:gd name="T22" fmla="*/ 2147483647 w 111"/>
              <a:gd name="T23" fmla="*/ 2147483647 h 109"/>
              <a:gd name="T24" fmla="*/ 2147483647 w 111"/>
              <a:gd name="T25" fmla="*/ 2147483647 h 109"/>
              <a:gd name="T26" fmla="*/ 2147483647 w 111"/>
              <a:gd name="T27" fmla="*/ 2147483647 h 109"/>
              <a:gd name="T28" fmla="*/ 2147483647 w 111"/>
              <a:gd name="T29" fmla="*/ 2147483647 h 109"/>
              <a:gd name="T30" fmla="*/ 2147483647 w 111"/>
              <a:gd name="T31" fmla="*/ 2147483647 h 109"/>
              <a:gd name="T32" fmla="*/ 2147483647 w 111"/>
              <a:gd name="T33" fmla="*/ 2147483647 h 109"/>
              <a:gd name="T34" fmla="*/ 2147483647 w 111"/>
              <a:gd name="T35" fmla="*/ 2147483647 h 109"/>
              <a:gd name="T36" fmla="*/ 2147483647 w 111"/>
              <a:gd name="T37" fmla="*/ 2147483647 h 109"/>
              <a:gd name="T38" fmla="*/ 2147483647 w 111"/>
              <a:gd name="T39" fmla="*/ 2147483647 h 109"/>
              <a:gd name="T40" fmla="*/ 2147483647 w 111"/>
              <a:gd name="T41" fmla="*/ 2147483647 h 109"/>
              <a:gd name="T42" fmla="*/ 2147483647 w 111"/>
              <a:gd name="T43" fmla="*/ 2147483647 h 109"/>
              <a:gd name="T44" fmla="*/ 2147483647 w 111"/>
              <a:gd name="T45" fmla="*/ 2147483647 h 109"/>
              <a:gd name="T46" fmla="*/ 2147483647 w 111"/>
              <a:gd name="T47" fmla="*/ 2147483647 h 109"/>
              <a:gd name="T48" fmla="*/ 2147483647 w 111"/>
              <a:gd name="T49" fmla="*/ 2147483647 h 109"/>
              <a:gd name="T50" fmla="*/ 2147483647 w 111"/>
              <a:gd name="T51" fmla="*/ 2147483647 h 109"/>
              <a:gd name="T52" fmla="*/ 2147483647 w 111"/>
              <a:gd name="T53" fmla="*/ 2147483647 h 109"/>
              <a:gd name="T54" fmla="*/ 2147483647 w 111"/>
              <a:gd name="T55" fmla="*/ 2147483647 h 109"/>
              <a:gd name="T56" fmla="*/ 2147483647 w 111"/>
              <a:gd name="T57" fmla="*/ 2147483647 h 109"/>
              <a:gd name="T58" fmla="*/ 2147483647 w 111"/>
              <a:gd name="T59" fmla="*/ 2147483647 h 109"/>
              <a:gd name="T60" fmla="*/ 2147483647 w 111"/>
              <a:gd name="T61" fmla="*/ 2147483647 h 109"/>
              <a:gd name="T62" fmla="*/ 2147483647 w 111"/>
              <a:gd name="T63" fmla="*/ 2147483647 h 109"/>
              <a:gd name="T64" fmla="*/ 2147483647 w 111"/>
              <a:gd name="T65" fmla="*/ 0 h 109"/>
              <a:gd name="T66" fmla="*/ 2147483647 w 111"/>
              <a:gd name="T67" fmla="*/ 2147483647 h 109"/>
              <a:gd name="T68" fmla="*/ 2147483647 w 111"/>
              <a:gd name="T69" fmla="*/ 2147483647 h 109"/>
              <a:gd name="T70" fmla="*/ 2147483647 w 111"/>
              <a:gd name="T71" fmla="*/ 2147483647 h 109"/>
              <a:gd name="T72" fmla="*/ 2147483647 w 111"/>
              <a:gd name="T73" fmla="*/ 2147483647 h 109"/>
              <a:gd name="T74" fmla="*/ 2147483647 w 111"/>
              <a:gd name="T75" fmla="*/ 2147483647 h 109"/>
              <a:gd name="T76" fmla="*/ 2147483647 w 111"/>
              <a:gd name="T77" fmla="*/ 2147483647 h 109"/>
              <a:gd name="T78" fmla="*/ 2147483647 w 111"/>
              <a:gd name="T79" fmla="*/ 2147483647 h 109"/>
              <a:gd name="T80" fmla="*/ 2147483647 w 111"/>
              <a:gd name="T81" fmla="*/ 2147483647 h 109"/>
              <a:gd name="T82" fmla="*/ 2147483647 w 111"/>
              <a:gd name="T83" fmla="*/ 2147483647 h 109"/>
              <a:gd name="T84" fmla="*/ 2147483647 w 111"/>
              <a:gd name="T85" fmla="*/ 2147483647 h 109"/>
              <a:gd name="T86" fmla="*/ 2147483647 w 111"/>
              <a:gd name="T87" fmla="*/ 2147483647 h 109"/>
              <a:gd name="T88" fmla="*/ 2147483647 w 111"/>
              <a:gd name="T89" fmla="*/ 2147483647 h 109"/>
              <a:gd name="T90" fmla="*/ 2147483647 w 111"/>
              <a:gd name="T91" fmla="*/ 2147483647 h 109"/>
              <a:gd name="T92" fmla="*/ 2147483647 w 111"/>
              <a:gd name="T93" fmla="*/ 2147483647 h 109"/>
              <a:gd name="T94" fmla="*/ 2147483647 w 111"/>
              <a:gd name="T95" fmla="*/ 0 h 109"/>
              <a:gd name="T96" fmla="*/ 2147483647 w 111"/>
              <a:gd name="T97" fmla="*/ 2147483647 h 109"/>
              <a:gd name="T98" fmla="*/ 2147483647 w 111"/>
              <a:gd name="T99" fmla="*/ 2147483647 h 109"/>
              <a:gd name="T100" fmla="*/ 2147483647 w 111"/>
              <a:gd name="T101" fmla="*/ 2147483647 h 109"/>
              <a:gd name="T102" fmla="*/ 2147483647 w 111"/>
              <a:gd name="T103" fmla="*/ 2147483647 h 109"/>
              <a:gd name="T104" fmla="*/ 2147483647 w 111"/>
              <a:gd name="T105" fmla="*/ 2147483647 h 109"/>
              <a:gd name="T106" fmla="*/ 2147483647 w 111"/>
              <a:gd name="T107" fmla="*/ 2147483647 h 109"/>
              <a:gd name="T108" fmla="*/ 2147483647 w 111"/>
              <a:gd name="T109" fmla="*/ 2147483647 h 109"/>
              <a:gd name="T110" fmla="*/ 2147483647 w 111"/>
              <a:gd name="T111" fmla="*/ 2147483647 h 109"/>
              <a:gd name="T112" fmla="*/ 2147483647 w 111"/>
              <a:gd name="T113" fmla="*/ 2147483647 h 109"/>
              <a:gd name="T114" fmla="*/ 2147483647 w 111"/>
              <a:gd name="T115" fmla="*/ 2147483647 h 109"/>
              <a:gd name="T116" fmla="*/ 2147483647 w 111"/>
              <a:gd name="T117" fmla="*/ 2147483647 h 109"/>
              <a:gd name="T118" fmla="*/ 2147483647 w 111"/>
              <a:gd name="T119" fmla="*/ 2147483647 h 109"/>
              <a:gd name="T120" fmla="*/ 2147483647 w 111"/>
              <a:gd name="T121" fmla="*/ 2147483647 h 109"/>
              <a:gd name="T122" fmla="*/ 2147483647 w 111"/>
              <a:gd name="T123" fmla="*/ 2147483647 h 10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11" h="109">
                <a:moveTo>
                  <a:pt x="110" y="42"/>
                </a:moveTo>
                <a:cubicBezTo>
                  <a:pt x="110" y="42"/>
                  <a:pt x="110" y="42"/>
                  <a:pt x="110" y="42"/>
                </a:cubicBezTo>
                <a:cubicBezTo>
                  <a:pt x="110" y="42"/>
                  <a:pt x="110" y="43"/>
                  <a:pt x="110" y="43"/>
                </a:cubicBezTo>
                <a:cubicBezTo>
                  <a:pt x="110" y="43"/>
                  <a:pt x="110" y="42"/>
                  <a:pt x="110" y="42"/>
                </a:cubicBezTo>
                <a:close/>
                <a:moveTo>
                  <a:pt x="110" y="44"/>
                </a:moveTo>
                <a:cubicBezTo>
                  <a:pt x="111" y="44"/>
                  <a:pt x="111" y="45"/>
                  <a:pt x="111" y="45"/>
                </a:cubicBezTo>
                <a:cubicBezTo>
                  <a:pt x="111" y="44"/>
                  <a:pt x="111" y="44"/>
                  <a:pt x="110" y="44"/>
                </a:cubicBezTo>
                <a:close/>
                <a:moveTo>
                  <a:pt x="107" y="32"/>
                </a:moveTo>
                <a:cubicBezTo>
                  <a:pt x="107" y="32"/>
                  <a:pt x="107" y="32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lose/>
                <a:moveTo>
                  <a:pt x="107" y="32"/>
                </a:moveTo>
                <a:cubicBezTo>
                  <a:pt x="107" y="32"/>
                  <a:pt x="107" y="32"/>
                  <a:pt x="107" y="32"/>
                </a:cubicBezTo>
                <a:cubicBezTo>
                  <a:pt x="106" y="28"/>
                  <a:pt x="103" y="24"/>
                  <a:pt x="100" y="20"/>
                </a:cubicBezTo>
                <a:cubicBezTo>
                  <a:pt x="100" y="21"/>
                  <a:pt x="101" y="22"/>
                  <a:pt x="101" y="22"/>
                </a:cubicBezTo>
                <a:cubicBezTo>
                  <a:pt x="103" y="25"/>
                  <a:pt x="105" y="28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lose/>
                <a:moveTo>
                  <a:pt x="52" y="0"/>
                </a:moveTo>
                <a:cubicBezTo>
                  <a:pt x="52" y="0"/>
                  <a:pt x="52" y="0"/>
                  <a:pt x="52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2" y="0"/>
                  <a:pt x="52" y="0"/>
                  <a:pt x="52" y="0"/>
                </a:cubicBezTo>
                <a:close/>
                <a:moveTo>
                  <a:pt x="111" y="54"/>
                </a:moveTo>
                <a:cubicBezTo>
                  <a:pt x="111" y="54"/>
                  <a:pt x="111" y="53"/>
                  <a:pt x="111" y="53"/>
                </a:cubicBezTo>
                <a:cubicBezTo>
                  <a:pt x="111" y="53"/>
                  <a:pt x="111" y="53"/>
                  <a:pt x="111" y="54"/>
                </a:cubicBezTo>
                <a:cubicBezTo>
                  <a:pt x="111" y="54"/>
                  <a:pt x="111" y="54"/>
                  <a:pt x="111" y="54"/>
                </a:cubicBezTo>
                <a:close/>
                <a:moveTo>
                  <a:pt x="40" y="105"/>
                </a:moveTo>
                <a:cubicBezTo>
                  <a:pt x="40" y="104"/>
                  <a:pt x="40" y="104"/>
                  <a:pt x="39" y="104"/>
                </a:cubicBezTo>
                <a:cubicBezTo>
                  <a:pt x="39" y="104"/>
                  <a:pt x="39" y="104"/>
                  <a:pt x="39" y="104"/>
                </a:cubicBezTo>
                <a:cubicBezTo>
                  <a:pt x="39" y="104"/>
                  <a:pt x="39" y="104"/>
                  <a:pt x="39" y="104"/>
                </a:cubicBezTo>
                <a:cubicBezTo>
                  <a:pt x="40" y="104"/>
                  <a:pt x="40" y="105"/>
                  <a:pt x="40" y="105"/>
                </a:cubicBezTo>
                <a:cubicBezTo>
                  <a:pt x="34" y="102"/>
                  <a:pt x="28" y="99"/>
                  <a:pt x="23" y="95"/>
                </a:cubicBezTo>
                <a:cubicBezTo>
                  <a:pt x="28" y="100"/>
                  <a:pt x="35" y="103"/>
                  <a:pt x="42" y="105"/>
                </a:cubicBezTo>
                <a:cubicBezTo>
                  <a:pt x="42" y="105"/>
                  <a:pt x="42" y="105"/>
                  <a:pt x="42" y="105"/>
                </a:cubicBezTo>
                <a:cubicBezTo>
                  <a:pt x="42" y="105"/>
                  <a:pt x="41" y="105"/>
                  <a:pt x="40" y="105"/>
                </a:cubicBezTo>
                <a:close/>
                <a:moveTo>
                  <a:pt x="65" y="0"/>
                </a:moveTo>
                <a:cubicBezTo>
                  <a:pt x="65" y="0"/>
                  <a:pt x="65" y="0"/>
                  <a:pt x="65" y="0"/>
                </a:cubicBezTo>
                <a:close/>
                <a:moveTo>
                  <a:pt x="67" y="1"/>
                </a:moveTo>
                <a:cubicBezTo>
                  <a:pt x="67" y="1"/>
                  <a:pt x="68" y="1"/>
                  <a:pt x="67" y="1"/>
                </a:cubicBezTo>
                <a:close/>
                <a:moveTo>
                  <a:pt x="100" y="86"/>
                </a:moveTo>
                <a:cubicBezTo>
                  <a:pt x="94" y="94"/>
                  <a:pt x="86" y="99"/>
                  <a:pt x="78" y="103"/>
                </a:cubicBezTo>
                <a:cubicBezTo>
                  <a:pt x="88" y="99"/>
                  <a:pt x="96" y="94"/>
                  <a:pt x="101" y="86"/>
                </a:cubicBezTo>
                <a:cubicBezTo>
                  <a:pt x="100" y="87"/>
                  <a:pt x="98" y="89"/>
                  <a:pt x="97" y="90"/>
                </a:cubicBezTo>
                <a:cubicBezTo>
                  <a:pt x="98" y="89"/>
                  <a:pt x="99" y="88"/>
                  <a:pt x="100" y="86"/>
                </a:cubicBezTo>
                <a:close/>
                <a:moveTo>
                  <a:pt x="94" y="14"/>
                </a:moveTo>
                <a:cubicBezTo>
                  <a:pt x="94" y="14"/>
                  <a:pt x="94" y="14"/>
                  <a:pt x="94" y="14"/>
                </a:cubicBezTo>
                <a:close/>
                <a:moveTo>
                  <a:pt x="85" y="7"/>
                </a:moveTo>
                <a:cubicBezTo>
                  <a:pt x="85" y="7"/>
                  <a:pt x="85" y="7"/>
                  <a:pt x="85" y="7"/>
                </a:cubicBezTo>
                <a:cubicBezTo>
                  <a:pt x="85" y="7"/>
                  <a:pt x="85" y="7"/>
                  <a:pt x="85" y="7"/>
                </a:cubicBezTo>
                <a:close/>
                <a:moveTo>
                  <a:pt x="85" y="7"/>
                </a:moveTo>
                <a:cubicBezTo>
                  <a:pt x="85" y="7"/>
                  <a:pt x="85" y="7"/>
                  <a:pt x="85" y="7"/>
                </a:cubicBezTo>
                <a:cubicBezTo>
                  <a:pt x="85" y="7"/>
                  <a:pt x="85" y="7"/>
                  <a:pt x="85" y="7"/>
                </a:cubicBezTo>
                <a:close/>
                <a:moveTo>
                  <a:pt x="72" y="2"/>
                </a:moveTo>
                <a:cubicBezTo>
                  <a:pt x="72" y="2"/>
                  <a:pt x="72" y="2"/>
                  <a:pt x="72" y="2"/>
                </a:cubicBezTo>
                <a:cubicBezTo>
                  <a:pt x="72" y="2"/>
                  <a:pt x="72" y="2"/>
                  <a:pt x="72" y="2"/>
                </a:cubicBezTo>
                <a:close/>
                <a:moveTo>
                  <a:pt x="54" y="0"/>
                </a:moveTo>
                <a:cubicBezTo>
                  <a:pt x="54" y="0"/>
                  <a:pt x="54" y="0"/>
                  <a:pt x="54" y="0"/>
                </a:cubicBezTo>
                <a:close/>
                <a:moveTo>
                  <a:pt x="59" y="0"/>
                </a:move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59" y="0"/>
                  <a:pt x="59" y="0"/>
                </a:cubicBezTo>
                <a:close/>
                <a:moveTo>
                  <a:pt x="59" y="0"/>
                </a:moveTo>
                <a:cubicBezTo>
                  <a:pt x="59" y="0"/>
                  <a:pt x="59" y="0"/>
                  <a:pt x="59" y="0"/>
                </a:cubicBezTo>
                <a:close/>
                <a:moveTo>
                  <a:pt x="87" y="8"/>
                </a:moveTo>
                <a:cubicBezTo>
                  <a:pt x="87" y="8"/>
                  <a:pt x="87" y="8"/>
                  <a:pt x="87" y="8"/>
                </a:cubicBezTo>
                <a:cubicBezTo>
                  <a:pt x="87" y="9"/>
                  <a:pt x="87" y="9"/>
                  <a:pt x="87" y="9"/>
                </a:cubicBezTo>
                <a:cubicBezTo>
                  <a:pt x="87" y="9"/>
                  <a:pt x="87" y="9"/>
                  <a:pt x="87" y="8"/>
                </a:cubicBezTo>
                <a:close/>
                <a:moveTo>
                  <a:pt x="74" y="17"/>
                </a:moveTo>
                <a:cubicBezTo>
                  <a:pt x="73" y="17"/>
                  <a:pt x="75" y="19"/>
                  <a:pt x="75" y="19"/>
                </a:cubicBezTo>
                <a:cubicBezTo>
                  <a:pt x="76" y="19"/>
                  <a:pt x="75" y="17"/>
                  <a:pt x="74" y="17"/>
                </a:cubicBezTo>
                <a:close/>
                <a:moveTo>
                  <a:pt x="73" y="12"/>
                </a:moveTo>
                <a:cubicBezTo>
                  <a:pt x="72" y="12"/>
                  <a:pt x="72" y="11"/>
                  <a:pt x="72" y="11"/>
                </a:cubicBezTo>
                <a:cubicBezTo>
                  <a:pt x="72" y="11"/>
                  <a:pt x="72" y="11"/>
                  <a:pt x="71" y="10"/>
                </a:cubicBezTo>
                <a:cubicBezTo>
                  <a:pt x="71" y="11"/>
                  <a:pt x="71" y="11"/>
                  <a:pt x="71" y="11"/>
                </a:cubicBezTo>
                <a:cubicBezTo>
                  <a:pt x="71" y="11"/>
                  <a:pt x="72" y="12"/>
                  <a:pt x="73" y="12"/>
                </a:cubicBezTo>
                <a:close/>
                <a:moveTo>
                  <a:pt x="62" y="26"/>
                </a:moveTo>
                <a:cubicBezTo>
                  <a:pt x="63" y="23"/>
                  <a:pt x="63" y="26"/>
                  <a:pt x="64" y="28"/>
                </a:cubicBezTo>
                <a:cubicBezTo>
                  <a:pt x="65" y="27"/>
                  <a:pt x="67" y="20"/>
                  <a:pt x="68" y="20"/>
                </a:cubicBezTo>
                <a:cubicBezTo>
                  <a:pt x="71" y="21"/>
                  <a:pt x="70" y="19"/>
                  <a:pt x="69" y="18"/>
                </a:cubicBezTo>
                <a:cubicBezTo>
                  <a:pt x="69" y="18"/>
                  <a:pt x="69" y="18"/>
                  <a:pt x="68" y="18"/>
                </a:cubicBezTo>
                <a:cubicBezTo>
                  <a:pt x="69" y="18"/>
                  <a:pt x="69" y="18"/>
                  <a:pt x="69" y="18"/>
                </a:cubicBezTo>
                <a:cubicBezTo>
                  <a:pt x="69" y="18"/>
                  <a:pt x="70" y="18"/>
                  <a:pt x="70" y="18"/>
                </a:cubicBezTo>
                <a:cubicBezTo>
                  <a:pt x="70" y="18"/>
                  <a:pt x="68" y="16"/>
                  <a:pt x="68" y="16"/>
                </a:cubicBezTo>
                <a:cubicBezTo>
                  <a:pt x="68" y="16"/>
                  <a:pt x="69" y="16"/>
                  <a:pt x="69" y="16"/>
                </a:cubicBezTo>
                <a:cubicBezTo>
                  <a:pt x="68" y="14"/>
                  <a:pt x="68" y="10"/>
                  <a:pt x="66" y="11"/>
                </a:cubicBezTo>
                <a:cubicBezTo>
                  <a:pt x="66" y="11"/>
                  <a:pt x="66" y="12"/>
                  <a:pt x="67" y="13"/>
                </a:cubicBezTo>
                <a:cubicBezTo>
                  <a:pt x="66" y="12"/>
                  <a:pt x="66" y="12"/>
                  <a:pt x="66" y="11"/>
                </a:cubicBezTo>
                <a:cubicBezTo>
                  <a:pt x="66" y="12"/>
                  <a:pt x="66" y="12"/>
                  <a:pt x="65" y="12"/>
                </a:cubicBezTo>
                <a:cubicBezTo>
                  <a:pt x="64" y="12"/>
                  <a:pt x="66" y="10"/>
                  <a:pt x="65" y="9"/>
                </a:cubicBezTo>
                <a:cubicBezTo>
                  <a:pt x="64" y="9"/>
                  <a:pt x="63" y="11"/>
                  <a:pt x="63" y="11"/>
                </a:cubicBezTo>
                <a:cubicBezTo>
                  <a:pt x="63" y="10"/>
                  <a:pt x="62" y="10"/>
                  <a:pt x="62" y="12"/>
                </a:cubicBezTo>
                <a:cubicBezTo>
                  <a:pt x="61" y="10"/>
                  <a:pt x="58" y="13"/>
                  <a:pt x="57" y="15"/>
                </a:cubicBezTo>
                <a:cubicBezTo>
                  <a:pt x="57" y="15"/>
                  <a:pt x="60" y="14"/>
                  <a:pt x="60" y="14"/>
                </a:cubicBezTo>
                <a:cubicBezTo>
                  <a:pt x="61" y="16"/>
                  <a:pt x="58" y="18"/>
                  <a:pt x="61" y="17"/>
                </a:cubicBezTo>
                <a:cubicBezTo>
                  <a:pt x="61" y="20"/>
                  <a:pt x="59" y="24"/>
                  <a:pt x="62" y="26"/>
                </a:cubicBezTo>
                <a:close/>
                <a:moveTo>
                  <a:pt x="107" y="32"/>
                </a:moveTo>
                <a:cubicBezTo>
                  <a:pt x="107" y="32"/>
                  <a:pt x="107" y="32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lose/>
                <a:moveTo>
                  <a:pt x="72" y="11"/>
                </a:moveTo>
                <a:cubicBezTo>
                  <a:pt x="73" y="12"/>
                  <a:pt x="74" y="12"/>
                  <a:pt x="75" y="13"/>
                </a:cubicBezTo>
                <a:cubicBezTo>
                  <a:pt x="75" y="12"/>
                  <a:pt x="72" y="10"/>
                  <a:pt x="71" y="10"/>
                </a:cubicBezTo>
                <a:cubicBezTo>
                  <a:pt x="71" y="10"/>
                  <a:pt x="71" y="10"/>
                  <a:pt x="71" y="10"/>
                </a:cubicBezTo>
                <a:cubicBezTo>
                  <a:pt x="72" y="10"/>
                  <a:pt x="72" y="11"/>
                  <a:pt x="72" y="11"/>
                </a:cubicBezTo>
                <a:close/>
                <a:moveTo>
                  <a:pt x="56" y="36"/>
                </a:moveTo>
                <a:cubicBezTo>
                  <a:pt x="56" y="36"/>
                  <a:pt x="57" y="37"/>
                  <a:pt x="59" y="37"/>
                </a:cubicBezTo>
                <a:cubicBezTo>
                  <a:pt x="60" y="37"/>
                  <a:pt x="57" y="32"/>
                  <a:pt x="56" y="32"/>
                </a:cubicBezTo>
                <a:cubicBezTo>
                  <a:pt x="57" y="33"/>
                  <a:pt x="55" y="36"/>
                  <a:pt x="56" y="36"/>
                </a:cubicBezTo>
                <a:close/>
                <a:moveTo>
                  <a:pt x="48" y="11"/>
                </a:moveTo>
                <a:cubicBezTo>
                  <a:pt x="49" y="10"/>
                  <a:pt x="47" y="10"/>
                  <a:pt x="47" y="10"/>
                </a:cubicBezTo>
                <a:cubicBezTo>
                  <a:pt x="42" y="10"/>
                  <a:pt x="46" y="10"/>
                  <a:pt x="45" y="11"/>
                </a:cubicBezTo>
                <a:cubicBezTo>
                  <a:pt x="45" y="11"/>
                  <a:pt x="47" y="11"/>
                  <a:pt x="48" y="11"/>
                </a:cubicBezTo>
                <a:close/>
                <a:moveTo>
                  <a:pt x="52" y="11"/>
                </a:moveTo>
                <a:cubicBezTo>
                  <a:pt x="52" y="11"/>
                  <a:pt x="52" y="11"/>
                  <a:pt x="52" y="11"/>
                </a:cubicBezTo>
                <a:cubicBezTo>
                  <a:pt x="51" y="11"/>
                  <a:pt x="51" y="11"/>
                  <a:pt x="50" y="11"/>
                </a:cubicBezTo>
                <a:cubicBezTo>
                  <a:pt x="51" y="10"/>
                  <a:pt x="52" y="9"/>
                  <a:pt x="53" y="9"/>
                </a:cubicBezTo>
                <a:cubicBezTo>
                  <a:pt x="51" y="9"/>
                  <a:pt x="50" y="9"/>
                  <a:pt x="49" y="10"/>
                </a:cubicBezTo>
                <a:cubicBezTo>
                  <a:pt x="50" y="10"/>
                  <a:pt x="51" y="10"/>
                  <a:pt x="51" y="9"/>
                </a:cubicBezTo>
                <a:cubicBezTo>
                  <a:pt x="51" y="10"/>
                  <a:pt x="47" y="11"/>
                  <a:pt x="47" y="12"/>
                </a:cubicBezTo>
                <a:cubicBezTo>
                  <a:pt x="48" y="12"/>
                  <a:pt x="51" y="12"/>
                  <a:pt x="52" y="11"/>
                </a:cubicBezTo>
                <a:close/>
                <a:moveTo>
                  <a:pt x="51" y="9"/>
                </a:move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10"/>
                </a:cubicBezTo>
                <a:cubicBezTo>
                  <a:pt x="51" y="10"/>
                  <a:pt x="51" y="10"/>
                  <a:pt x="51" y="9"/>
                </a:cubicBezTo>
                <a:close/>
                <a:moveTo>
                  <a:pt x="48" y="13"/>
                </a:moveTo>
                <a:cubicBezTo>
                  <a:pt x="45" y="11"/>
                  <a:pt x="47" y="14"/>
                  <a:pt x="44" y="14"/>
                </a:cubicBezTo>
                <a:cubicBezTo>
                  <a:pt x="45" y="14"/>
                  <a:pt x="46" y="15"/>
                  <a:pt x="46" y="15"/>
                </a:cubicBezTo>
                <a:cubicBezTo>
                  <a:pt x="47" y="15"/>
                  <a:pt x="48" y="13"/>
                  <a:pt x="48" y="13"/>
                </a:cubicBezTo>
                <a:close/>
                <a:moveTo>
                  <a:pt x="54" y="9"/>
                </a:moveTo>
                <a:cubicBezTo>
                  <a:pt x="54" y="9"/>
                  <a:pt x="53" y="9"/>
                  <a:pt x="53" y="9"/>
                </a:cubicBezTo>
                <a:cubicBezTo>
                  <a:pt x="53" y="9"/>
                  <a:pt x="53" y="10"/>
                  <a:pt x="54" y="9"/>
                </a:cubicBezTo>
                <a:close/>
                <a:moveTo>
                  <a:pt x="40" y="5"/>
                </a:moveTo>
                <a:cubicBezTo>
                  <a:pt x="38" y="6"/>
                  <a:pt x="37" y="6"/>
                  <a:pt x="36" y="6"/>
                </a:cubicBezTo>
                <a:cubicBezTo>
                  <a:pt x="35" y="7"/>
                  <a:pt x="34" y="7"/>
                  <a:pt x="34" y="7"/>
                </a:cubicBezTo>
                <a:cubicBezTo>
                  <a:pt x="33" y="7"/>
                  <a:pt x="33" y="8"/>
                  <a:pt x="33" y="8"/>
                </a:cubicBezTo>
                <a:cubicBezTo>
                  <a:pt x="33" y="9"/>
                  <a:pt x="34" y="9"/>
                  <a:pt x="34" y="9"/>
                </a:cubicBezTo>
                <a:cubicBezTo>
                  <a:pt x="37" y="6"/>
                  <a:pt x="37" y="8"/>
                  <a:pt x="34" y="9"/>
                </a:cubicBezTo>
                <a:cubicBezTo>
                  <a:pt x="34" y="9"/>
                  <a:pt x="34" y="9"/>
                  <a:pt x="34" y="9"/>
                </a:cubicBezTo>
                <a:cubicBezTo>
                  <a:pt x="35" y="9"/>
                  <a:pt x="36" y="8"/>
                  <a:pt x="37" y="9"/>
                </a:cubicBezTo>
                <a:cubicBezTo>
                  <a:pt x="36" y="10"/>
                  <a:pt x="32" y="13"/>
                  <a:pt x="33" y="14"/>
                </a:cubicBezTo>
                <a:cubicBezTo>
                  <a:pt x="33" y="15"/>
                  <a:pt x="29" y="15"/>
                  <a:pt x="32" y="15"/>
                </a:cubicBezTo>
                <a:cubicBezTo>
                  <a:pt x="31" y="16"/>
                  <a:pt x="26" y="21"/>
                  <a:pt x="27" y="21"/>
                </a:cubicBezTo>
                <a:cubicBezTo>
                  <a:pt x="26" y="21"/>
                  <a:pt x="26" y="21"/>
                  <a:pt x="26" y="21"/>
                </a:cubicBezTo>
                <a:cubicBezTo>
                  <a:pt x="23" y="26"/>
                  <a:pt x="10" y="39"/>
                  <a:pt x="17" y="43"/>
                </a:cubicBezTo>
                <a:cubicBezTo>
                  <a:pt x="18" y="44"/>
                  <a:pt x="16" y="35"/>
                  <a:pt x="19" y="35"/>
                </a:cubicBezTo>
                <a:cubicBezTo>
                  <a:pt x="19" y="40"/>
                  <a:pt x="17" y="44"/>
                  <a:pt x="17" y="49"/>
                </a:cubicBezTo>
                <a:cubicBezTo>
                  <a:pt x="17" y="55"/>
                  <a:pt x="19" y="53"/>
                  <a:pt x="21" y="55"/>
                </a:cubicBezTo>
                <a:cubicBezTo>
                  <a:pt x="23" y="56"/>
                  <a:pt x="31" y="67"/>
                  <a:pt x="31" y="69"/>
                </a:cubicBezTo>
                <a:cubicBezTo>
                  <a:pt x="32" y="73"/>
                  <a:pt x="27" y="71"/>
                  <a:pt x="28" y="74"/>
                </a:cubicBezTo>
                <a:cubicBezTo>
                  <a:pt x="29" y="80"/>
                  <a:pt x="30" y="85"/>
                  <a:pt x="36" y="90"/>
                </a:cubicBezTo>
                <a:cubicBezTo>
                  <a:pt x="38" y="92"/>
                  <a:pt x="36" y="99"/>
                  <a:pt x="37" y="100"/>
                </a:cubicBezTo>
                <a:cubicBezTo>
                  <a:pt x="37" y="100"/>
                  <a:pt x="36" y="100"/>
                  <a:pt x="36" y="100"/>
                </a:cubicBezTo>
                <a:cubicBezTo>
                  <a:pt x="37" y="101"/>
                  <a:pt x="37" y="101"/>
                  <a:pt x="38" y="102"/>
                </a:cubicBezTo>
                <a:cubicBezTo>
                  <a:pt x="37" y="102"/>
                  <a:pt x="36" y="102"/>
                  <a:pt x="36" y="102"/>
                </a:cubicBezTo>
                <a:cubicBezTo>
                  <a:pt x="38" y="104"/>
                  <a:pt x="40" y="105"/>
                  <a:pt x="43" y="104"/>
                </a:cubicBezTo>
                <a:cubicBezTo>
                  <a:pt x="43" y="104"/>
                  <a:pt x="42" y="104"/>
                  <a:pt x="41" y="103"/>
                </a:cubicBezTo>
                <a:cubicBezTo>
                  <a:pt x="43" y="103"/>
                  <a:pt x="45" y="103"/>
                  <a:pt x="45" y="102"/>
                </a:cubicBezTo>
                <a:cubicBezTo>
                  <a:pt x="45" y="102"/>
                  <a:pt x="49" y="103"/>
                  <a:pt x="48" y="102"/>
                </a:cubicBezTo>
                <a:cubicBezTo>
                  <a:pt x="48" y="101"/>
                  <a:pt x="47" y="101"/>
                  <a:pt x="47" y="101"/>
                </a:cubicBezTo>
                <a:cubicBezTo>
                  <a:pt x="46" y="101"/>
                  <a:pt x="46" y="100"/>
                  <a:pt x="46" y="100"/>
                </a:cubicBezTo>
                <a:cubicBezTo>
                  <a:pt x="46" y="100"/>
                  <a:pt x="46" y="101"/>
                  <a:pt x="47" y="101"/>
                </a:cubicBezTo>
                <a:cubicBezTo>
                  <a:pt x="50" y="101"/>
                  <a:pt x="59" y="97"/>
                  <a:pt x="57" y="97"/>
                </a:cubicBezTo>
                <a:cubicBezTo>
                  <a:pt x="62" y="96"/>
                  <a:pt x="67" y="94"/>
                  <a:pt x="69" y="87"/>
                </a:cubicBezTo>
                <a:cubicBezTo>
                  <a:pt x="71" y="82"/>
                  <a:pt x="62" y="82"/>
                  <a:pt x="61" y="82"/>
                </a:cubicBezTo>
                <a:cubicBezTo>
                  <a:pt x="61" y="82"/>
                  <a:pt x="52" y="79"/>
                  <a:pt x="53" y="79"/>
                </a:cubicBezTo>
                <a:cubicBezTo>
                  <a:pt x="52" y="77"/>
                  <a:pt x="58" y="79"/>
                  <a:pt x="56" y="76"/>
                </a:cubicBezTo>
                <a:cubicBezTo>
                  <a:pt x="53" y="73"/>
                  <a:pt x="50" y="73"/>
                  <a:pt x="48" y="70"/>
                </a:cubicBezTo>
                <a:cubicBezTo>
                  <a:pt x="45" y="67"/>
                  <a:pt x="39" y="68"/>
                  <a:pt x="39" y="67"/>
                </a:cubicBezTo>
                <a:cubicBezTo>
                  <a:pt x="35" y="63"/>
                  <a:pt x="34" y="68"/>
                  <a:pt x="30" y="64"/>
                </a:cubicBezTo>
                <a:cubicBezTo>
                  <a:pt x="29" y="64"/>
                  <a:pt x="30" y="59"/>
                  <a:pt x="29" y="59"/>
                </a:cubicBezTo>
                <a:cubicBezTo>
                  <a:pt x="28" y="60"/>
                  <a:pt x="27" y="60"/>
                  <a:pt x="26" y="60"/>
                </a:cubicBezTo>
                <a:cubicBezTo>
                  <a:pt x="26" y="59"/>
                  <a:pt x="29" y="52"/>
                  <a:pt x="29" y="52"/>
                </a:cubicBezTo>
                <a:cubicBezTo>
                  <a:pt x="26" y="50"/>
                  <a:pt x="24" y="54"/>
                  <a:pt x="23" y="52"/>
                </a:cubicBezTo>
                <a:cubicBezTo>
                  <a:pt x="18" y="43"/>
                  <a:pt x="29" y="45"/>
                  <a:pt x="32" y="44"/>
                </a:cubicBezTo>
                <a:cubicBezTo>
                  <a:pt x="34" y="44"/>
                  <a:pt x="33" y="52"/>
                  <a:pt x="35" y="52"/>
                </a:cubicBezTo>
                <a:cubicBezTo>
                  <a:pt x="37" y="51"/>
                  <a:pt x="39" y="42"/>
                  <a:pt x="41" y="40"/>
                </a:cubicBezTo>
                <a:cubicBezTo>
                  <a:pt x="43" y="42"/>
                  <a:pt x="52" y="34"/>
                  <a:pt x="50" y="40"/>
                </a:cubicBezTo>
                <a:cubicBezTo>
                  <a:pt x="51" y="41"/>
                  <a:pt x="54" y="38"/>
                  <a:pt x="53" y="37"/>
                </a:cubicBezTo>
                <a:cubicBezTo>
                  <a:pt x="53" y="36"/>
                  <a:pt x="53" y="35"/>
                  <a:pt x="52" y="34"/>
                </a:cubicBezTo>
                <a:cubicBezTo>
                  <a:pt x="51" y="34"/>
                  <a:pt x="50" y="34"/>
                  <a:pt x="48" y="34"/>
                </a:cubicBezTo>
                <a:cubicBezTo>
                  <a:pt x="52" y="30"/>
                  <a:pt x="58" y="36"/>
                  <a:pt x="56" y="29"/>
                </a:cubicBezTo>
                <a:cubicBezTo>
                  <a:pt x="56" y="27"/>
                  <a:pt x="52" y="23"/>
                  <a:pt x="51" y="23"/>
                </a:cubicBezTo>
                <a:cubicBezTo>
                  <a:pt x="51" y="23"/>
                  <a:pt x="50" y="24"/>
                  <a:pt x="50" y="24"/>
                </a:cubicBezTo>
                <a:cubicBezTo>
                  <a:pt x="50" y="23"/>
                  <a:pt x="51" y="22"/>
                  <a:pt x="50" y="22"/>
                </a:cubicBezTo>
                <a:cubicBezTo>
                  <a:pt x="48" y="23"/>
                  <a:pt x="46" y="29"/>
                  <a:pt x="44" y="29"/>
                </a:cubicBezTo>
                <a:cubicBezTo>
                  <a:pt x="45" y="29"/>
                  <a:pt x="42" y="24"/>
                  <a:pt x="42" y="23"/>
                </a:cubicBezTo>
                <a:cubicBezTo>
                  <a:pt x="40" y="21"/>
                  <a:pt x="44" y="21"/>
                  <a:pt x="45" y="20"/>
                </a:cubicBezTo>
                <a:cubicBezTo>
                  <a:pt x="46" y="20"/>
                  <a:pt x="48" y="18"/>
                  <a:pt x="49" y="17"/>
                </a:cubicBezTo>
                <a:cubicBezTo>
                  <a:pt x="49" y="17"/>
                  <a:pt x="49" y="17"/>
                  <a:pt x="48" y="17"/>
                </a:cubicBezTo>
                <a:cubicBezTo>
                  <a:pt x="49" y="16"/>
                  <a:pt x="49" y="16"/>
                  <a:pt x="49" y="15"/>
                </a:cubicBezTo>
                <a:cubicBezTo>
                  <a:pt x="48" y="16"/>
                  <a:pt x="43" y="18"/>
                  <a:pt x="45" y="14"/>
                </a:cubicBezTo>
                <a:cubicBezTo>
                  <a:pt x="41" y="15"/>
                  <a:pt x="42" y="14"/>
                  <a:pt x="43" y="12"/>
                </a:cubicBezTo>
                <a:cubicBezTo>
                  <a:pt x="43" y="11"/>
                  <a:pt x="42" y="12"/>
                  <a:pt x="41" y="12"/>
                </a:cubicBezTo>
                <a:cubicBezTo>
                  <a:pt x="45" y="10"/>
                  <a:pt x="45" y="11"/>
                  <a:pt x="42" y="10"/>
                </a:cubicBezTo>
                <a:cubicBezTo>
                  <a:pt x="43" y="10"/>
                  <a:pt x="44" y="10"/>
                  <a:pt x="45" y="9"/>
                </a:cubicBezTo>
                <a:cubicBezTo>
                  <a:pt x="44" y="10"/>
                  <a:pt x="45" y="8"/>
                  <a:pt x="43" y="8"/>
                </a:cubicBezTo>
                <a:cubicBezTo>
                  <a:pt x="44" y="7"/>
                  <a:pt x="46" y="6"/>
                  <a:pt x="47" y="6"/>
                </a:cubicBezTo>
                <a:cubicBezTo>
                  <a:pt x="46" y="6"/>
                  <a:pt x="45" y="5"/>
                  <a:pt x="45" y="5"/>
                </a:cubicBezTo>
                <a:cubicBezTo>
                  <a:pt x="45" y="5"/>
                  <a:pt x="39" y="7"/>
                  <a:pt x="42" y="5"/>
                </a:cubicBezTo>
                <a:cubicBezTo>
                  <a:pt x="41" y="5"/>
                  <a:pt x="39" y="7"/>
                  <a:pt x="39" y="5"/>
                </a:cubicBezTo>
                <a:cubicBezTo>
                  <a:pt x="39" y="5"/>
                  <a:pt x="39" y="5"/>
                  <a:pt x="39" y="5"/>
                </a:cubicBezTo>
                <a:cubicBezTo>
                  <a:pt x="40" y="5"/>
                  <a:pt x="40" y="5"/>
                  <a:pt x="40" y="5"/>
                </a:cubicBezTo>
                <a:close/>
                <a:moveTo>
                  <a:pt x="50" y="13"/>
                </a:moveTo>
                <a:cubicBezTo>
                  <a:pt x="49" y="13"/>
                  <a:pt x="48" y="14"/>
                  <a:pt x="48" y="15"/>
                </a:cubicBezTo>
                <a:cubicBezTo>
                  <a:pt x="50" y="15"/>
                  <a:pt x="52" y="13"/>
                  <a:pt x="50" y="13"/>
                </a:cubicBezTo>
                <a:close/>
                <a:moveTo>
                  <a:pt x="111" y="52"/>
                </a:moveTo>
                <a:cubicBezTo>
                  <a:pt x="111" y="52"/>
                  <a:pt x="111" y="52"/>
                  <a:pt x="111" y="53"/>
                </a:cubicBezTo>
                <a:cubicBezTo>
                  <a:pt x="111" y="50"/>
                  <a:pt x="111" y="47"/>
                  <a:pt x="111" y="45"/>
                </a:cubicBezTo>
                <a:cubicBezTo>
                  <a:pt x="111" y="45"/>
                  <a:pt x="111" y="45"/>
                  <a:pt x="111" y="45"/>
                </a:cubicBezTo>
                <a:cubicBezTo>
                  <a:pt x="111" y="45"/>
                  <a:pt x="111" y="45"/>
                  <a:pt x="110" y="44"/>
                </a:cubicBezTo>
                <a:cubicBezTo>
                  <a:pt x="110" y="45"/>
                  <a:pt x="111" y="49"/>
                  <a:pt x="111" y="52"/>
                </a:cubicBezTo>
                <a:close/>
                <a:moveTo>
                  <a:pt x="48" y="20"/>
                </a:moveTo>
                <a:cubicBezTo>
                  <a:pt x="46" y="19"/>
                  <a:pt x="46" y="21"/>
                  <a:pt x="46" y="21"/>
                </a:cubicBezTo>
                <a:cubicBezTo>
                  <a:pt x="47" y="21"/>
                  <a:pt x="48" y="22"/>
                  <a:pt x="49" y="20"/>
                </a:cubicBezTo>
                <a:cubicBezTo>
                  <a:pt x="46" y="20"/>
                  <a:pt x="49" y="20"/>
                  <a:pt x="48" y="20"/>
                </a:cubicBezTo>
                <a:close/>
                <a:moveTo>
                  <a:pt x="56" y="22"/>
                </a:moveTo>
                <a:cubicBezTo>
                  <a:pt x="59" y="23"/>
                  <a:pt x="54" y="16"/>
                  <a:pt x="54" y="16"/>
                </a:cubicBezTo>
                <a:cubicBezTo>
                  <a:pt x="55" y="13"/>
                  <a:pt x="50" y="16"/>
                  <a:pt x="50" y="16"/>
                </a:cubicBezTo>
                <a:cubicBezTo>
                  <a:pt x="54" y="16"/>
                  <a:pt x="51" y="18"/>
                  <a:pt x="50" y="19"/>
                </a:cubicBezTo>
                <a:cubicBezTo>
                  <a:pt x="50" y="19"/>
                  <a:pt x="54" y="24"/>
                  <a:pt x="55" y="23"/>
                </a:cubicBezTo>
                <a:cubicBezTo>
                  <a:pt x="55" y="22"/>
                  <a:pt x="55" y="21"/>
                  <a:pt x="55" y="20"/>
                </a:cubicBezTo>
                <a:cubicBezTo>
                  <a:pt x="56" y="20"/>
                  <a:pt x="56" y="22"/>
                  <a:pt x="56" y="22"/>
                </a:cubicBezTo>
                <a:close/>
                <a:moveTo>
                  <a:pt x="53" y="20"/>
                </a:moveTo>
                <a:cubicBezTo>
                  <a:pt x="53" y="20"/>
                  <a:pt x="53" y="20"/>
                  <a:pt x="53" y="20"/>
                </a:cubicBezTo>
                <a:cubicBezTo>
                  <a:pt x="52" y="19"/>
                  <a:pt x="51" y="20"/>
                  <a:pt x="53" y="17"/>
                </a:cubicBezTo>
                <a:cubicBezTo>
                  <a:pt x="53" y="17"/>
                  <a:pt x="53" y="19"/>
                  <a:pt x="53" y="20"/>
                </a:cubicBezTo>
                <a:cubicBezTo>
                  <a:pt x="53" y="20"/>
                  <a:pt x="53" y="20"/>
                  <a:pt x="53" y="20"/>
                </a:cubicBezTo>
                <a:close/>
                <a:moveTo>
                  <a:pt x="70" y="1"/>
                </a:moveTo>
                <a:cubicBezTo>
                  <a:pt x="70" y="1"/>
                  <a:pt x="70" y="1"/>
                  <a:pt x="71" y="1"/>
                </a:cubicBezTo>
                <a:cubicBezTo>
                  <a:pt x="70" y="1"/>
                  <a:pt x="70" y="1"/>
                  <a:pt x="70" y="1"/>
                </a:cubicBezTo>
                <a:close/>
                <a:moveTo>
                  <a:pt x="99" y="88"/>
                </a:moveTo>
                <a:cubicBezTo>
                  <a:pt x="99" y="88"/>
                  <a:pt x="99" y="88"/>
                  <a:pt x="99" y="88"/>
                </a:cubicBezTo>
                <a:close/>
                <a:moveTo>
                  <a:pt x="111" y="60"/>
                </a:moveTo>
                <a:cubicBezTo>
                  <a:pt x="111" y="59"/>
                  <a:pt x="111" y="59"/>
                  <a:pt x="111" y="58"/>
                </a:cubicBezTo>
                <a:cubicBezTo>
                  <a:pt x="111" y="57"/>
                  <a:pt x="111" y="55"/>
                  <a:pt x="111" y="54"/>
                </a:cubicBezTo>
                <a:cubicBezTo>
                  <a:pt x="111" y="53"/>
                  <a:pt x="111" y="53"/>
                  <a:pt x="111" y="52"/>
                </a:cubicBezTo>
                <a:cubicBezTo>
                  <a:pt x="110" y="46"/>
                  <a:pt x="105" y="39"/>
                  <a:pt x="106" y="36"/>
                </a:cubicBezTo>
                <a:cubicBezTo>
                  <a:pt x="107" y="36"/>
                  <a:pt x="110" y="42"/>
                  <a:pt x="110" y="44"/>
                </a:cubicBezTo>
                <a:cubicBezTo>
                  <a:pt x="110" y="44"/>
                  <a:pt x="110" y="44"/>
                  <a:pt x="110" y="44"/>
                </a:cubicBezTo>
                <a:cubicBezTo>
                  <a:pt x="110" y="43"/>
                  <a:pt x="110" y="43"/>
                  <a:pt x="110" y="42"/>
                </a:cubicBezTo>
                <a:cubicBezTo>
                  <a:pt x="109" y="39"/>
                  <a:pt x="108" y="36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ubicBezTo>
                  <a:pt x="107" y="32"/>
                  <a:pt x="107" y="32"/>
                  <a:pt x="107" y="32"/>
                </a:cubicBezTo>
                <a:cubicBezTo>
                  <a:pt x="105" y="30"/>
                  <a:pt x="103" y="26"/>
                  <a:pt x="101" y="22"/>
                </a:cubicBezTo>
                <a:cubicBezTo>
                  <a:pt x="99" y="19"/>
                  <a:pt x="96" y="16"/>
                  <a:pt x="93" y="14"/>
                </a:cubicBezTo>
                <a:cubicBezTo>
                  <a:pt x="92" y="13"/>
                  <a:pt x="92" y="12"/>
                  <a:pt x="91" y="11"/>
                </a:cubicBezTo>
                <a:cubicBezTo>
                  <a:pt x="91" y="11"/>
                  <a:pt x="91" y="11"/>
                  <a:pt x="91" y="11"/>
                </a:cubicBezTo>
                <a:cubicBezTo>
                  <a:pt x="91" y="11"/>
                  <a:pt x="90" y="11"/>
                  <a:pt x="90" y="11"/>
                </a:cubicBezTo>
                <a:cubicBezTo>
                  <a:pt x="90" y="11"/>
                  <a:pt x="90" y="10"/>
                  <a:pt x="89" y="10"/>
                </a:cubicBezTo>
                <a:cubicBezTo>
                  <a:pt x="89" y="10"/>
                  <a:pt x="88" y="9"/>
                  <a:pt x="87" y="9"/>
                </a:cubicBezTo>
                <a:cubicBezTo>
                  <a:pt x="87" y="9"/>
                  <a:pt x="87" y="9"/>
                  <a:pt x="87" y="8"/>
                </a:cubicBezTo>
                <a:cubicBezTo>
                  <a:pt x="87" y="8"/>
                  <a:pt x="87" y="8"/>
                  <a:pt x="87" y="8"/>
                </a:cubicBezTo>
                <a:cubicBezTo>
                  <a:pt x="85" y="7"/>
                  <a:pt x="83" y="6"/>
                  <a:pt x="80" y="5"/>
                </a:cubicBezTo>
                <a:cubicBezTo>
                  <a:pt x="81" y="5"/>
                  <a:pt x="81" y="5"/>
                  <a:pt x="81" y="5"/>
                </a:cubicBezTo>
                <a:cubicBezTo>
                  <a:pt x="78" y="4"/>
                  <a:pt x="75" y="3"/>
                  <a:pt x="72" y="2"/>
                </a:cubicBezTo>
                <a:cubicBezTo>
                  <a:pt x="74" y="2"/>
                  <a:pt x="75" y="3"/>
                  <a:pt x="77" y="4"/>
                </a:cubicBezTo>
                <a:cubicBezTo>
                  <a:pt x="71" y="1"/>
                  <a:pt x="65" y="0"/>
                  <a:pt x="58" y="0"/>
                </a:cubicBezTo>
                <a:cubicBezTo>
                  <a:pt x="59" y="0"/>
                  <a:pt x="60" y="0"/>
                  <a:pt x="58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55" y="0"/>
                  <a:pt x="53" y="0"/>
                  <a:pt x="52" y="0"/>
                </a:cubicBezTo>
                <a:cubicBezTo>
                  <a:pt x="52" y="0"/>
                  <a:pt x="49" y="0"/>
                  <a:pt x="48" y="1"/>
                </a:cubicBezTo>
                <a:cubicBezTo>
                  <a:pt x="48" y="1"/>
                  <a:pt x="44" y="1"/>
                  <a:pt x="45" y="2"/>
                </a:cubicBezTo>
                <a:cubicBezTo>
                  <a:pt x="45" y="2"/>
                  <a:pt x="45" y="2"/>
                  <a:pt x="45" y="2"/>
                </a:cubicBezTo>
                <a:cubicBezTo>
                  <a:pt x="45" y="2"/>
                  <a:pt x="45" y="2"/>
                  <a:pt x="45" y="2"/>
                </a:cubicBezTo>
                <a:cubicBezTo>
                  <a:pt x="44" y="1"/>
                  <a:pt x="46" y="1"/>
                  <a:pt x="47" y="1"/>
                </a:cubicBezTo>
                <a:cubicBezTo>
                  <a:pt x="47" y="1"/>
                  <a:pt x="48" y="1"/>
                  <a:pt x="48" y="1"/>
                </a:cubicBezTo>
                <a:cubicBezTo>
                  <a:pt x="48" y="1"/>
                  <a:pt x="48" y="1"/>
                  <a:pt x="47" y="1"/>
                </a:cubicBezTo>
                <a:cubicBezTo>
                  <a:pt x="47" y="1"/>
                  <a:pt x="47" y="1"/>
                  <a:pt x="47" y="1"/>
                </a:cubicBezTo>
                <a:cubicBezTo>
                  <a:pt x="47" y="1"/>
                  <a:pt x="47" y="1"/>
                  <a:pt x="47" y="1"/>
                </a:cubicBezTo>
                <a:cubicBezTo>
                  <a:pt x="47" y="1"/>
                  <a:pt x="47" y="1"/>
                  <a:pt x="47" y="1"/>
                </a:cubicBezTo>
                <a:cubicBezTo>
                  <a:pt x="48" y="1"/>
                  <a:pt x="52" y="0"/>
                  <a:pt x="52" y="0"/>
                </a:cubicBezTo>
                <a:cubicBezTo>
                  <a:pt x="52" y="0"/>
                  <a:pt x="52" y="0"/>
                  <a:pt x="51" y="0"/>
                </a:cubicBezTo>
                <a:cubicBezTo>
                  <a:pt x="31" y="1"/>
                  <a:pt x="17" y="13"/>
                  <a:pt x="10" y="28"/>
                </a:cubicBezTo>
                <a:cubicBezTo>
                  <a:pt x="15" y="18"/>
                  <a:pt x="24" y="11"/>
                  <a:pt x="33" y="7"/>
                </a:cubicBezTo>
                <a:cubicBezTo>
                  <a:pt x="33" y="7"/>
                  <a:pt x="34" y="7"/>
                  <a:pt x="34" y="7"/>
                </a:cubicBezTo>
                <a:cubicBezTo>
                  <a:pt x="34" y="6"/>
                  <a:pt x="35" y="6"/>
                  <a:pt x="36" y="6"/>
                </a:cubicBezTo>
                <a:cubicBezTo>
                  <a:pt x="37" y="6"/>
                  <a:pt x="39" y="5"/>
                  <a:pt x="40" y="5"/>
                </a:cubicBezTo>
                <a:cubicBezTo>
                  <a:pt x="40" y="5"/>
                  <a:pt x="40" y="5"/>
                  <a:pt x="39" y="5"/>
                </a:cubicBezTo>
                <a:cubicBezTo>
                  <a:pt x="45" y="4"/>
                  <a:pt x="51" y="4"/>
                  <a:pt x="57" y="5"/>
                </a:cubicBezTo>
                <a:cubicBezTo>
                  <a:pt x="47" y="3"/>
                  <a:pt x="36" y="4"/>
                  <a:pt x="27" y="10"/>
                </a:cubicBezTo>
                <a:cubicBezTo>
                  <a:pt x="25" y="11"/>
                  <a:pt x="24" y="12"/>
                  <a:pt x="22" y="13"/>
                </a:cubicBezTo>
                <a:cubicBezTo>
                  <a:pt x="24" y="12"/>
                  <a:pt x="25" y="11"/>
                  <a:pt x="27" y="10"/>
                </a:cubicBezTo>
                <a:cubicBezTo>
                  <a:pt x="33" y="6"/>
                  <a:pt x="39" y="3"/>
                  <a:pt x="46" y="2"/>
                </a:cubicBezTo>
                <a:cubicBezTo>
                  <a:pt x="46" y="2"/>
                  <a:pt x="46" y="2"/>
                  <a:pt x="45" y="2"/>
                </a:cubicBezTo>
                <a:cubicBezTo>
                  <a:pt x="46" y="2"/>
                  <a:pt x="47" y="2"/>
                  <a:pt x="48" y="2"/>
                </a:cubicBezTo>
                <a:cubicBezTo>
                  <a:pt x="46" y="2"/>
                  <a:pt x="44" y="2"/>
                  <a:pt x="42" y="3"/>
                </a:cubicBezTo>
                <a:cubicBezTo>
                  <a:pt x="45" y="5"/>
                  <a:pt x="50" y="1"/>
                  <a:pt x="53" y="1"/>
                </a:cubicBezTo>
                <a:cubicBezTo>
                  <a:pt x="56" y="0"/>
                  <a:pt x="61" y="2"/>
                  <a:pt x="61" y="2"/>
                </a:cubicBezTo>
                <a:cubicBezTo>
                  <a:pt x="61" y="2"/>
                  <a:pt x="61" y="1"/>
                  <a:pt x="61" y="1"/>
                </a:cubicBezTo>
                <a:cubicBezTo>
                  <a:pt x="63" y="0"/>
                  <a:pt x="68" y="2"/>
                  <a:pt x="71" y="3"/>
                </a:cubicBezTo>
                <a:cubicBezTo>
                  <a:pt x="67" y="4"/>
                  <a:pt x="68" y="2"/>
                  <a:pt x="66" y="4"/>
                </a:cubicBezTo>
                <a:cubicBezTo>
                  <a:pt x="69" y="4"/>
                  <a:pt x="74" y="4"/>
                  <a:pt x="77" y="5"/>
                </a:cubicBezTo>
                <a:cubicBezTo>
                  <a:pt x="74" y="6"/>
                  <a:pt x="77" y="5"/>
                  <a:pt x="75" y="6"/>
                </a:cubicBezTo>
                <a:cubicBezTo>
                  <a:pt x="77" y="6"/>
                  <a:pt x="77" y="6"/>
                  <a:pt x="76" y="6"/>
                </a:cubicBezTo>
                <a:cubicBezTo>
                  <a:pt x="78" y="7"/>
                  <a:pt x="79" y="6"/>
                  <a:pt x="81" y="7"/>
                </a:cubicBezTo>
                <a:cubicBezTo>
                  <a:pt x="80" y="7"/>
                  <a:pt x="78" y="7"/>
                  <a:pt x="77" y="7"/>
                </a:cubicBezTo>
                <a:cubicBezTo>
                  <a:pt x="79" y="7"/>
                  <a:pt x="87" y="13"/>
                  <a:pt x="81" y="11"/>
                </a:cubicBezTo>
                <a:cubicBezTo>
                  <a:pt x="81" y="11"/>
                  <a:pt x="82" y="12"/>
                  <a:pt x="83" y="12"/>
                </a:cubicBezTo>
                <a:cubicBezTo>
                  <a:pt x="83" y="12"/>
                  <a:pt x="84" y="13"/>
                  <a:pt x="84" y="13"/>
                </a:cubicBezTo>
                <a:cubicBezTo>
                  <a:pt x="85" y="14"/>
                  <a:pt x="86" y="14"/>
                  <a:pt x="86" y="14"/>
                </a:cubicBezTo>
                <a:cubicBezTo>
                  <a:pt x="84" y="14"/>
                  <a:pt x="85" y="14"/>
                  <a:pt x="87" y="15"/>
                </a:cubicBezTo>
                <a:cubicBezTo>
                  <a:pt x="86" y="15"/>
                  <a:pt x="85" y="15"/>
                  <a:pt x="84" y="15"/>
                </a:cubicBezTo>
                <a:cubicBezTo>
                  <a:pt x="84" y="15"/>
                  <a:pt x="84" y="14"/>
                  <a:pt x="83" y="14"/>
                </a:cubicBezTo>
                <a:cubicBezTo>
                  <a:pt x="85" y="14"/>
                  <a:pt x="82" y="13"/>
                  <a:pt x="85" y="14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3"/>
                  <a:pt x="83" y="13"/>
                  <a:pt x="83" y="12"/>
                </a:cubicBezTo>
                <a:cubicBezTo>
                  <a:pt x="81" y="12"/>
                  <a:pt x="79" y="13"/>
                  <a:pt x="79" y="13"/>
                </a:cubicBezTo>
                <a:cubicBezTo>
                  <a:pt x="78" y="15"/>
                  <a:pt x="84" y="23"/>
                  <a:pt x="85" y="25"/>
                </a:cubicBezTo>
                <a:cubicBezTo>
                  <a:pt x="86" y="24"/>
                  <a:pt x="86" y="23"/>
                  <a:pt x="86" y="23"/>
                </a:cubicBezTo>
                <a:cubicBezTo>
                  <a:pt x="88" y="23"/>
                  <a:pt x="89" y="24"/>
                  <a:pt x="89" y="24"/>
                </a:cubicBezTo>
                <a:cubicBezTo>
                  <a:pt x="89" y="24"/>
                  <a:pt x="89" y="24"/>
                  <a:pt x="89" y="24"/>
                </a:cubicBezTo>
                <a:cubicBezTo>
                  <a:pt x="89" y="24"/>
                  <a:pt x="83" y="16"/>
                  <a:pt x="83" y="17"/>
                </a:cubicBezTo>
                <a:cubicBezTo>
                  <a:pt x="84" y="16"/>
                  <a:pt x="86" y="20"/>
                  <a:pt x="87" y="20"/>
                </a:cubicBezTo>
                <a:cubicBezTo>
                  <a:pt x="88" y="19"/>
                  <a:pt x="88" y="19"/>
                  <a:pt x="87" y="18"/>
                </a:cubicBezTo>
                <a:cubicBezTo>
                  <a:pt x="88" y="18"/>
                  <a:pt x="88" y="18"/>
                  <a:pt x="88" y="17"/>
                </a:cubicBezTo>
                <a:cubicBezTo>
                  <a:pt x="90" y="18"/>
                  <a:pt x="90" y="24"/>
                  <a:pt x="91" y="26"/>
                </a:cubicBezTo>
                <a:cubicBezTo>
                  <a:pt x="90" y="26"/>
                  <a:pt x="88" y="25"/>
                  <a:pt x="86" y="24"/>
                </a:cubicBezTo>
                <a:cubicBezTo>
                  <a:pt x="87" y="26"/>
                  <a:pt x="89" y="33"/>
                  <a:pt x="86" y="34"/>
                </a:cubicBezTo>
                <a:cubicBezTo>
                  <a:pt x="89" y="37"/>
                  <a:pt x="85" y="41"/>
                  <a:pt x="88" y="43"/>
                </a:cubicBezTo>
                <a:cubicBezTo>
                  <a:pt x="92" y="46"/>
                  <a:pt x="91" y="38"/>
                  <a:pt x="91" y="38"/>
                </a:cubicBezTo>
                <a:cubicBezTo>
                  <a:pt x="91" y="38"/>
                  <a:pt x="92" y="38"/>
                  <a:pt x="92" y="38"/>
                </a:cubicBezTo>
                <a:cubicBezTo>
                  <a:pt x="92" y="37"/>
                  <a:pt x="92" y="37"/>
                  <a:pt x="92" y="36"/>
                </a:cubicBezTo>
                <a:cubicBezTo>
                  <a:pt x="95" y="37"/>
                  <a:pt x="95" y="35"/>
                  <a:pt x="99" y="38"/>
                </a:cubicBezTo>
                <a:cubicBezTo>
                  <a:pt x="101" y="36"/>
                  <a:pt x="94" y="32"/>
                  <a:pt x="95" y="32"/>
                </a:cubicBezTo>
                <a:cubicBezTo>
                  <a:pt x="97" y="31"/>
                  <a:pt x="99" y="36"/>
                  <a:pt x="101" y="36"/>
                </a:cubicBezTo>
                <a:cubicBezTo>
                  <a:pt x="101" y="36"/>
                  <a:pt x="99" y="28"/>
                  <a:pt x="97" y="26"/>
                </a:cubicBezTo>
                <a:cubicBezTo>
                  <a:pt x="97" y="26"/>
                  <a:pt x="97" y="26"/>
                  <a:pt x="97" y="26"/>
                </a:cubicBezTo>
                <a:cubicBezTo>
                  <a:pt x="97" y="26"/>
                  <a:pt x="97" y="26"/>
                  <a:pt x="97" y="26"/>
                </a:cubicBezTo>
                <a:cubicBezTo>
                  <a:pt x="98" y="27"/>
                  <a:pt x="100" y="28"/>
                  <a:pt x="100" y="27"/>
                </a:cubicBezTo>
                <a:cubicBezTo>
                  <a:pt x="99" y="26"/>
                  <a:pt x="98" y="25"/>
                  <a:pt x="98" y="25"/>
                </a:cubicBezTo>
                <a:cubicBezTo>
                  <a:pt x="105" y="25"/>
                  <a:pt x="97" y="33"/>
                  <a:pt x="102" y="34"/>
                </a:cubicBezTo>
                <a:cubicBezTo>
                  <a:pt x="102" y="34"/>
                  <a:pt x="102" y="31"/>
                  <a:pt x="104" y="33"/>
                </a:cubicBezTo>
                <a:cubicBezTo>
                  <a:pt x="103" y="32"/>
                  <a:pt x="103" y="31"/>
                  <a:pt x="103" y="30"/>
                </a:cubicBezTo>
                <a:cubicBezTo>
                  <a:pt x="107" y="34"/>
                  <a:pt x="103" y="39"/>
                  <a:pt x="102" y="41"/>
                </a:cubicBezTo>
                <a:cubicBezTo>
                  <a:pt x="103" y="40"/>
                  <a:pt x="98" y="42"/>
                  <a:pt x="99" y="42"/>
                </a:cubicBezTo>
                <a:cubicBezTo>
                  <a:pt x="98" y="42"/>
                  <a:pt x="97" y="38"/>
                  <a:pt x="96" y="39"/>
                </a:cubicBezTo>
                <a:cubicBezTo>
                  <a:pt x="94" y="40"/>
                  <a:pt x="91" y="42"/>
                  <a:pt x="90" y="45"/>
                </a:cubicBezTo>
                <a:cubicBezTo>
                  <a:pt x="87" y="51"/>
                  <a:pt x="87" y="56"/>
                  <a:pt x="86" y="63"/>
                </a:cubicBezTo>
                <a:cubicBezTo>
                  <a:pt x="86" y="69"/>
                  <a:pt x="84" y="66"/>
                  <a:pt x="88" y="70"/>
                </a:cubicBezTo>
                <a:cubicBezTo>
                  <a:pt x="90" y="71"/>
                  <a:pt x="91" y="73"/>
                  <a:pt x="94" y="73"/>
                </a:cubicBezTo>
                <a:cubicBezTo>
                  <a:pt x="97" y="72"/>
                  <a:pt x="99" y="67"/>
                  <a:pt x="103" y="69"/>
                </a:cubicBezTo>
                <a:cubicBezTo>
                  <a:pt x="105" y="75"/>
                  <a:pt x="104" y="81"/>
                  <a:pt x="101" y="86"/>
                </a:cubicBezTo>
                <a:cubicBezTo>
                  <a:pt x="105" y="80"/>
                  <a:pt x="108" y="74"/>
                  <a:pt x="110" y="68"/>
                </a:cubicBezTo>
                <a:cubicBezTo>
                  <a:pt x="110" y="67"/>
                  <a:pt x="110" y="67"/>
                  <a:pt x="110" y="66"/>
                </a:cubicBezTo>
                <a:cubicBezTo>
                  <a:pt x="110" y="66"/>
                  <a:pt x="110" y="65"/>
                  <a:pt x="110" y="65"/>
                </a:cubicBezTo>
                <a:cubicBezTo>
                  <a:pt x="110" y="65"/>
                  <a:pt x="110" y="65"/>
                  <a:pt x="110" y="64"/>
                </a:cubicBezTo>
                <a:cubicBezTo>
                  <a:pt x="110" y="64"/>
                  <a:pt x="110" y="64"/>
                  <a:pt x="110" y="65"/>
                </a:cubicBezTo>
                <a:cubicBezTo>
                  <a:pt x="110" y="64"/>
                  <a:pt x="110" y="64"/>
                  <a:pt x="110" y="64"/>
                </a:cubicBezTo>
                <a:cubicBezTo>
                  <a:pt x="110" y="64"/>
                  <a:pt x="110" y="64"/>
                  <a:pt x="110" y="64"/>
                </a:cubicBezTo>
                <a:cubicBezTo>
                  <a:pt x="111" y="63"/>
                  <a:pt x="111" y="61"/>
                  <a:pt x="111" y="60"/>
                </a:cubicBezTo>
                <a:cubicBezTo>
                  <a:pt x="111" y="60"/>
                  <a:pt x="111" y="61"/>
                  <a:pt x="111" y="61"/>
                </a:cubicBezTo>
                <a:cubicBezTo>
                  <a:pt x="111" y="61"/>
                  <a:pt x="111" y="60"/>
                  <a:pt x="111" y="60"/>
                </a:cubicBezTo>
                <a:close/>
                <a:moveTo>
                  <a:pt x="78" y="4"/>
                </a:moveTo>
                <a:cubicBezTo>
                  <a:pt x="79" y="4"/>
                  <a:pt x="79" y="4"/>
                  <a:pt x="80" y="5"/>
                </a:cubicBezTo>
                <a:cubicBezTo>
                  <a:pt x="79" y="4"/>
                  <a:pt x="79" y="4"/>
                  <a:pt x="78" y="4"/>
                </a:cubicBezTo>
                <a:close/>
                <a:moveTo>
                  <a:pt x="90" y="11"/>
                </a:moveTo>
                <a:cubicBezTo>
                  <a:pt x="90" y="11"/>
                  <a:pt x="91" y="11"/>
                  <a:pt x="91" y="11"/>
                </a:cubicBezTo>
                <a:cubicBezTo>
                  <a:pt x="91" y="11"/>
                  <a:pt x="91" y="11"/>
                  <a:pt x="90" y="11"/>
                </a:cubicBezTo>
                <a:close/>
                <a:moveTo>
                  <a:pt x="97" y="19"/>
                </a:moveTo>
                <a:cubicBezTo>
                  <a:pt x="98" y="19"/>
                  <a:pt x="102" y="24"/>
                  <a:pt x="103" y="25"/>
                </a:cubicBezTo>
                <a:cubicBezTo>
                  <a:pt x="101" y="25"/>
                  <a:pt x="98" y="20"/>
                  <a:pt x="97" y="19"/>
                </a:cubicBezTo>
                <a:close/>
                <a:moveTo>
                  <a:pt x="105" y="79"/>
                </a:moveTo>
                <a:cubicBezTo>
                  <a:pt x="105" y="79"/>
                  <a:pt x="105" y="79"/>
                  <a:pt x="105" y="79"/>
                </a:cubicBezTo>
                <a:cubicBezTo>
                  <a:pt x="105" y="79"/>
                  <a:pt x="105" y="79"/>
                  <a:pt x="105" y="79"/>
                </a:cubicBezTo>
                <a:close/>
                <a:moveTo>
                  <a:pt x="111" y="61"/>
                </a:moveTo>
                <a:cubicBezTo>
                  <a:pt x="111" y="61"/>
                  <a:pt x="111" y="61"/>
                  <a:pt x="111" y="61"/>
                </a:cubicBezTo>
                <a:cubicBezTo>
                  <a:pt x="111" y="61"/>
                  <a:pt x="111" y="61"/>
                  <a:pt x="111" y="61"/>
                </a:cubicBezTo>
                <a:close/>
                <a:moveTo>
                  <a:pt x="66" y="0"/>
                </a:moveTo>
                <a:cubicBezTo>
                  <a:pt x="66" y="0"/>
                  <a:pt x="66" y="0"/>
                  <a:pt x="66" y="0"/>
                </a:cubicBezTo>
                <a:close/>
                <a:moveTo>
                  <a:pt x="111" y="60"/>
                </a:moveTo>
                <a:cubicBezTo>
                  <a:pt x="111" y="58"/>
                  <a:pt x="111" y="56"/>
                  <a:pt x="111" y="54"/>
                </a:cubicBezTo>
                <a:cubicBezTo>
                  <a:pt x="111" y="56"/>
                  <a:pt x="111" y="58"/>
                  <a:pt x="111" y="60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lose/>
                <a:moveTo>
                  <a:pt x="99" y="20"/>
                </a:moveTo>
                <a:cubicBezTo>
                  <a:pt x="99" y="20"/>
                  <a:pt x="99" y="20"/>
                  <a:pt x="99" y="20"/>
                </a:cubicBezTo>
                <a:close/>
                <a:moveTo>
                  <a:pt x="111" y="54"/>
                </a:moveTo>
                <a:cubicBezTo>
                  <a:pt x="111" y="55"/>
                  <a:pt x="111" y="55"/>
                  <a:pt x="111" y="55"/>
                </a:cubicBezTo>
                <a:cubicBezTo>
                  <a:pt x="111" y="55"/>
                  <a:pt x="111" y="55"/>
                  <a:pt x="111" y="54"/>
                </a:cubicBezTo>
                <a:close/>
                <a:moveTo>
                  <a:pt x="51" y="0"/>
                </a:moveTo>
                <a:cubicBezTo>
                  <a:pt x="52" y="0"/>
                  <a:pt x="52" y="0"/>
                  <a:pt x="52" y="0"/>
                </a:cubicBezTo>
                <a:cubicBezTo>
                  <a:pt x="52" y="0"/>
                  <a:pt x="51" y="0"/>
                  <a:pt x="51" y="0"/>
                </a:cubicBezTo>
                <a:close/>
                <a:moveTo>
                  <a:pt x="56" y="0"/>
                </a:moveTo>
                <a:cubicBezTo>
                  <a:pt x="56" y="0"/>
                  <a:pt x="57" y="0"/>
                  <a:pt x="57" y="0"/>
                </a:cubicBezTo>
                <a:cubicBezTo>
                  <a:pt x="56" y="0"/>
                  <a:pt x="56" y="0"/>
                  <a:pt x="56" y="0"/>
                </a:cubicBezTo>
                <a:close/>
                <a:moveTo>
                  <a:pt x="74" y="11"/>
                </a:moveTo>
                <a:cubicBezTo>
                  <a:pt x="75" y="12"/>
                  <a:pt x="76" y="12"/>
                  <a:pt x="76" y="12"/>
                </a:cubicBezTo>
                <a:cubicBezTo>
                  <a:pt x="76" y="12"/>
                  <a:pt x="75" y="11"/>
                  <a:pt x="74" y="11"/>
                </a:cubicBezTo>
                <a:close/>
                <a:moveTo>
                  <a:pt x="74" y="25"/>
                </a:moveTo>
                <a:cubicBezTo>
                  <a:pt x="78" y="22"/>
                  <a:pt x="73" y="22"/>
                  <a:pt x="73" y="22"/>
                </a:cubicBezTo>
                <a:cubicBezTo>
                  <a:pt x="72" y="22"/>
                  <a:pt x="72" y="22"/>
                  <a:pt x="71" y="22"/>
                </a:cubicBezTo>
                <a:cubicBezTo>
                  <a:pt x="71" y="23"/>
                  <a:pt x="74" y="25"/>
                  <a:pt x="74" y="25"/>
                </a:cubicBezTo>
                <a:close/>
                <a:moveTo>
                  <a:pt x="87" y="31"/>
                </a:moveTo>
                <a:cubicBezTo>
                  <a:pt x="88" y="29"/>
                  <a:pt x="81" y="26"/>
                  <a:pt x="81" y="25"/>
                </a:cubicBezTo>
                <a:cubicBezTo>
                  <a:pt x="81" y="26"/>
                  <a:pt x="82" y="28"/>
                  <a:pt x="82" y="28"/>
                </a:cubicBezTo>
                <a:cubicBezTo>
                  <a:pt x="84" y="26"/>
                  <a:pt x="85" y="33"/>
                  <a:pt x="87" y="31"/>
                </a:cubicBezTo>
                <a:close/>
                <a:moveTo>
                  <a:pt x="82" y="29"/>
                </a:moveTo>
                <a:cubicBezTo>
                  <a:pt x="82" y="30"/>
                  <a:pt x="82" y="33"/>
                  <a:pt x="84" y="33"/>
                </a:cubicBezTo>
                <a:cubicBezTo>
                  <a:pt x="86" y="33"/>
                  <a:pt x="82" y="28"/>
                  <a:pt x="82" y="29"/>
                </a:cubicBezTo>
                <a:close/>
                <a:moveTo>
                  <a:pt x="80" y="22"/>
                </a:moveTo>
                <a:cubicBezTo>
                  <a:pt x="80" y="23"/>
                  <a:pt x="81" y="24"/>
                  <a:pt x="82" y="24"/>
                </a:cubicBezTo>
                <a:cubicBezTo>
                  <a:pt x="82" y="23"/>
                  <a:pt x="81" y="22"/>
                  <a:pt x="80" y="22"/>
                </a:cubicBezTo>
                <a:close/>
                <a:moveTo>
                  <a:pt x="110" y="65"/>
                </a:moveTo>
                <a:cubicBezTo>
                  <a:pt x="110" y="65"/>
                  <a:pt x="110" y="65"/>
                  <a:pt x="110" y="65"/>
                </a:cubicBezTo>
                <a:close/>
                <a:moveTo>
                  <a:pt x="49" y="106"/>
                </a:moveTo>
                <a:cubicBezTo>
                  <a:pt x="48" y="106"/>
                  <a:pt x="47" y="106"/>
                  <a:pt x="46" y="106"/>
                </a:cubicBezTo>
                <a:cubicBezTo>
                  <a:pt x="45" y="105"/>
                  <a:pt x="49" y="107"/>
                  <a:pt x="49" y="106"/>
                </a:cubicBezTo>
                <a:close/>
                <a:moveTo>
                  <a:pt x="44" y="106"/>
                </a:moveTo>
                <a:cubicBezTo>
                  <a:pt x="43" y="106"/>
                  <a:pt x="42" y="105"/>
                  <a:pt x="43" y="106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44" y="106"/>
                  <a:pt x="44" y="106"/>
                  <a:pt x="44" y="106"/>
                </a:cubicBezTo>
                <a:close/>
                <a:moveTo>
                  <a:pt x="21" y="71"/>
                </a:moveTo>
                <a:cubicBezTo>
                  <a:pt x="22" y="71"/>
                  <a:pt x="22" y="69"/>
                  <a:pt x="22" y="69"/>
                </a:cubicBezTo>
                <a:cubicBezTo>
                  <a:pt x="21" y="69"/>
                  <a:pt x="21" y="69"/>
                  <a:pt x="20" y="68"/>
                </a:cubicBezTo>
                <a:cubicBezTo>
                  <a:pt x="20" y="68"/>
                  <a:pt x="20" y="71"/>
                  <a:pt x="21" y="71"/>
                </a:cubicBezTo>
                <a:close/>
                <a:moveTo>
                  <a:pt x="72" y="7"/>
                </a:moveTo>
                <a:cubicBezTo>
                  <a:pt x="74" y="7"/>
                  <a:pt x="73" y="7"/>
                  <a:pt x="70" y="7"/>
                </a:cubicBezTo>
                <a:cubicBezTo>
                  <a:pt x="71" y="7"/>
                  <a:pt x="72" y="7"/>
                  <a:pt x="72" y="7"/>
                </a:cubicBezTo>
                <a:close/>
                <a:moveTo>
                  <a:pt x="46" y="64"/>
                </a:moveTo>
                <a:cubicBezTo>
                  <a:pt x="46" y="64"/>
                  <a:pt x="48" y="65"/>
                  <a:pt x="48" y="65"/>
                </a:cubicBezTo>
                <a:cubicBezTo>
                  <a:pt x="50" y="65"/>
                  <a:pt x="47" y="63"/>
                  <a:pt x="46" y="64"/>
                </a:cubicBezTo>
                <a:close/>
                <a:moveTo>
                  <a:pt x="74" y="8"/>
                </a:moveTo>
                <a:cubicBezTo>
                  <a:pt x="72" y="8"/>
                  <a:pt x="71" y="8"/>
                  <a:pt x="69" y="8"/>
                </a:cubicBezTo>
                <a:cubicBezTo>
                  <a:pt x="70" y="8"/>
                  <a:pt x="70" y="8"/>
                  <a:pt x="71" y="8"/>
                </a:cubicBezTo>
                <a:cubicBezTo>
                  <a:pt x="70" y="8"/>
                  <a:pt x="69" y="8"/>
                  <a:pt x="68" y="8"/>
                </a:cubicBezTo>
                <a:cubicBezTo>
                  <a:pt x="69" y="8"/>
                  <a:pt x="73" y="9"/>
                  <a:pt x="74" y="8"/>
                </a:cubicBezTo>
                <a:close/>
                <a:moveTo>
                  <a:pt x="72" y="6"/>
                </a:moveTo>
                <a:cubicBezTo>
                  <a:pt x="75" y="8"/>
                  <a:pt x="78" y="9"/>
                  <a:pt x="81" y="10"/>
                </a:cubicBezTo>
                <a:cubicBezTo>
                  <a:pt x="79" y="9"/>
                  <a:pt x="74" y="5"/>
                  <a:pt x="72" y="6"/>
                </a:cubicBezTo>
                <a:close/>
                <a:moveTo>
                  <a:pt x="37" y="57"/>
                </a:moveTo>
                <a:cubicBezTo>
                  <a:pt x="40" y="56"/>
                  <a:pt x="28" y="50"/>
                  <a:pt x="31" y="53"/>
                </a:cubicBezTo>
                <a:cubicBezTo>
                  <a:pt x="32" y="54"/>
                  <a:pt x="35" y="58"/>
                  <a:pt x="37" y="57"/>
                </a:cubicBezTo>
                <a:close/>
                <a:moveTo>
                  <a:pt x="49" y="107"/>
                </a:moveTo>
                <a:cubicBezTo>
                  <a:pt x="50" y="107"/>
                  <a:pt x="47" y="106"/>
                  <a:pt x="47" y="106"/>
                </a:cubicBezTo>
                <a:cubicBezTo>
                  <a:pt x="47" y="107"/>
                  <a:pt x="48" y="107"/>
                  <a:pt x="48" y="107"/>
                </a:cubicBezTo>
                <a:cubicBezTo>
                  <a:pt x="47" y="107"/>
                  <a:pt x="47" y="107"/>
                  <a:pt x="47" y="106"/>
                </a:cubicBezTo>
                <a:cubicBezTo>
                  <a:pt x="45" y="106"/>
                  <a:pt x="44" y="106"/>
                  <a:pt x="42" y="105"/>
                </a:cubicBezTo>
                <a:cubicBezTo>
                  <a:pt x="42" y="105"/>
                  <a:pt x="43" y="106"/>
                  <a:pt x="44" y="106"/>
                </a:cubicBezTo>
                <a:cubicBezTo>
                  <a:pt x="56" y="109"/>
                  <a:pt x="68" y="108"/>
                  <a:pt x="78" y="103"/>
                </a:cubicBezTo>
                <a:cubicBezTo>
                  <a:pt x="68" y="107"/>
                  <a:pt x="57" y="108"/>
                  <a:pt x="49" y="107"/>
                </a:cubicBezTo>
                <a:close/>
                <a:moveTo>
                  <a:pt x="47" y="67"/>
                </a:moveTo>
                <a:cubicBezTo>
                  <a:pt x="49" y="66"/>
                  <a:pt x="45" y="66"/>
                  <a:pt x="47" y="67"/>
                </a:cubicBezTo>
                <a:close/>
                <a:moveTo>
                  <a:pt x="58" y="9"/>
                </a:moveTo>
                <a:cubicBezTo>
                  <a:pt x="58" y="9"/>
                  <a:pt x="58" y="9"/>
                  <a:pt x="59" y="9"/>
                </a:cubicBezTo>
                <a:cubicBezTo>
                  <a:pt x="58" y="9"/>
                  <a:pt x="58" y="9"/>
                  <a:pt x="58" y="9"/>
                </a:cubicBezTo>
                <a:close/>
                <a:moveTo>
                  <a:pt x="23" y="95"/>
                </a:moveTo>
                <a:cubicBezTo>
                  <a:pt x="5" y="78"/>
                  <a:pt x="0" y="49"/>
                  <a:pt x="10" y="28"/>
                </a:cubicBezTo>
                <a:cubicBezTo>
                  <a:pt x="8" y="33"/>
                  <a:pt x="6" y="38"/>
                  <a:pt x="5" y="44"/>
                </a:cubicBezTo>
                <a:cubicBezTo>
                  <a:pt x="1" y="63"/>
                  <a:pt x="8" y="82"/>
                  <a:pt x="23" y="95"/>
                </a:cubicBezTo>
                <a:close/>
                <a:moveTo>
                  <a:pt x="54" y="9"/>
                </a:moveTo>
                <a:cubicBezTo>
                  <a:pt x="53" y="9"/>
                  <a:pt x="53" y="9"/>
                  <a:pt x="54" y="9"/>
                </a:cubicBezTo>
                <a:close/>
                <a:moveTo>
                  <a:pt x="43" y="59"/>
                </a:moveTo>
                <a:cubicBezTo>
                  <a:pt x="42" y="58"/>
                  <a:pt x="37" y="57"/>
                  <a:pt x="39" y="60"/>
                </a:cubicBezTo>
                <a:cubicBezTo>
                  <a:pt x="40" y="60"/>
                  <a:pt x="44" y="61"/>
                  <a:pt x="43" y="59"/>
                </a:cubicBezTo>
                <a:close/>
                <a:moveTo>
                  <a:pt x="59" y="2"/>
                </a:moveTo>
                <a:cubicBezTo>
                  <a:pt x="61" y="2"/>
                  <a:pt x="55" y="2"/>
                  <a:pt x="59" y="2"/>
                </a:cubicBezTo>
                <a:close/>
                <a:moveTo>
                  <a:pt x="81" y="10"/>
                </a:moveTo>
                <a:cubicBezTo>
                  <a:pt x="82" y="10"/>
                  <a:pt x="83" y="10"/>
                  <a:pt x="81" y="10"/>
                </a:cubicBezTo>
                <a:close/>
                <a:moveTo>
                  <a:pt x="52" y="12"/>
                </a:moveTo>
                <a:cubicBezTo>
                  <a:pt x="52" y="12"/>
                  <a:pt x="53" y="12"/>
                  <a:pt x="54" y="12"/>
                </a:cubicBezTo>
                <a:cubicBezTo>
                  <a:pt x="54" y="11"/>
                  <a:pt x="54" y="11"/>
                  <a:pt x="54" y="11"/>
                </a:cubicBezTo>
                <a:cubicBezTo>
                  <a:pt x="54" y="11"/>
                  <a:pt x="54" y="11"/>
                  <a:pt x="53" y="11"/>
                </a:cubicBezTo>
                <a:cubicBezTo>
                  <a:pt x="52" y="12"/>
                  <a:pt x="52" y="12"/>
                  <a:pt x="51" y="12"/>
                </a:cubicBezTo>
                <a:cubicBezTo>
                  <a:pt x="52" y="12"/>
                  <a:pt x="52" y="12"/>
                  <a:pt x="52" y="12"/>
                </a:cubicBezTo>
                <a:close/>
                <a:moveTo>
                  <a:pt x="70" y="10"/>
                </a:moveTo>
                <a:cubicBezTo>
                  <a:pt x="71" y="10"/>
                  <a:pt x="72" y="10"/>
                  <a:pt x="73" y="11"/>
                </a:cubicBezTo>
                <a:cubicBezTo>
                  <a:pt x="73" y="10"/>
                  <a:pt x="73" y="9"/>
                  <a:pt x="72" y="10"/>
                </a:cubicBezTo>
                <a:cubicBezTo>
                  <a:pt x="73" y="10"/>
                  <a:pt x="72" y="10"/>
                  <a:pt x="70" y="10"/>
                </a:cubicBezTo>
                <a:close/>
                <a:moveTo>
                  <a:pt x="55" y="11"/>
                </a:moveTo>
                <a:cubicBezTo>
                  <a:pt x="56" y="11"/>
                  <a:pt x="56" y="11"/>
                  <a:pt x="56" y="10"/>
                </a:cubicBezTo>
                <a:cubicBezTo>
                  <a:pt x="56" y="10"/>
                  <a:pt x="55" y="10"/>
                  <a:pt x="55" y="11"/>
                </a:cubicBezTo>
                <a:close/>
                <a:moveTo>
                  <a:pt x="58" y="10"/>
                </a:moveTo>
                <a:cubicBezTo>
                  <a:pt x="57" y="10"/>
                  <a:pt x="56" y="11"/>
                  <a:pt x="56" y="11"/>
                </a:cubicBezTo>
                <a:cubicBezTo>
                  <a:pt x="56" y="12"/>
                  <a:pt x="58" y="10"/>
                  <a:pt x="58" y="10"/>
                </a:cubicBezTo>
                <a:close/>
                <a:moveTo>
                  <a:pt x="57" y="9"/>
                </a:moveTo>
                <a:cubicBezTo>
                  <a:pt x="57" y="9"/>
                  <a:pt x="57" y="9"/>
                  <a:pt x="57" y="9"/>
                </a:cubicBezTo>
                <a:cubicBezTo>
                  <a:pt x="56" y="10"/>
                  <a:pt x="55" y="10"/>
                  <a:pt x="54" y="10"/>
                </a:cubicBezTo>
                <a:cubicBezTo>
                  <a:pt x="54" y="11"/>
                  <a:pt x="57" y="10"/>
                  <a:pt x="57" y="9"/>
                </a:cubicBezTo>
                <a:close/>
                <a:moveTo>
                  <a:pt x="54" y="12"/>
                </a:moveTo>
                <a:cubicBezTo>
                  <a:pt x="53" y="12"/>
                  <a:pt x="52" y="14"/>
                  <a:pt x="52" y="14"/>
                </a:cubicBezTo>
                <a:cubicBezTo>
                  <a:pt x="52" y="14"/>
                  <a:pt x="54" y="14"/>
                  <a:pt x="54" y="14"/>
                </a:cubicBezTo>
                <a:cubicBezTo>
                  <a:pt x="54" y="13"/>
                  <a:pt x="56" y="13"/>
                  <a:pt x="54" y="13"/>
                </a:cubicBezTo>
                <a:cubicBezTo>
                  <a:pt x="54" y="13"/>
                  <a:pt x="55" y="11"/>
                  <a:pt x="55" y="11"/>
                </a:cubicBezTo>
                <a:cubicBezTo>
                  <a:pt x="55" y="11"/>
                  <a:pt x="55" y="11"/>
                  <a:pt x="54" y="11"/>
                </a:cubicBezTo>
                <a:cubicBezTo>
                  <a:pt x="55" y="11"/>
                  <a:pt x="55" y="11"/>
                  <a:pt x="54" y="12"/>
                </a:cubicBezTo>
                <a:close/>
                <a:moveTo>
                  <a:pt x="54" y="9"/>
                </a:moveTo>
                <a:cubicBezTo>
                  <a:pt x="55" y="9"/>
                  <a:pt x="56" y="9"/>
                  <a:pt x="57" y="8"/>
                </a:cubicBezTo>
                <a:cubicBezTo>
                  <a:pt x="56" y="8"/>
                  <a:pt x="55" y="9"/>
                  <a:pt x="54" y="9"/>
                </a:cubicBezTo>
                <a:close/>
                <a:moveTo>
                  <a:pt x="57" y="10"/>
                </a:moveTo>
                <a:cubicBezTo>
                  <a:pt x="57" y="10"/>
                  <a:pt x="57" y="10"/>
                  <a:pt x="56" y="10"/>
                </a:cubicBezTo>
                <a:cubicBezTo>
                  <a:pt x="57" y="10"/>
                  <a:pt x="57" y="10"/>
                  <a:pt x="57" y="10"/>
                </a:cubicBezTo>
                <a:close/>
                <a:moveTo>
                  <a:pt x="62" y="9"/>
                </a:moveTo>
                <a:cubicBezTo>
                  <a:pt x="60" y="10"/>
                  <a:pt x="60" y="10"/>
                  <a:pt x="59" y="10"/>
                </a:cubicBezTo>
                <a:cubicBezTo>
                  <a:pt x="57" y="10"/>
                  <a:pt x="55" y="12"/>
                  <a:pt x="55" y="14"/>
                </a:cubicBezTo>
                <a:cubicBezTo>
                  <a:pt x="55" y="13"/>
                  <a:pt x="62" y="11"/>
                  <a:pt x="62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" name="Freeform 360"/>
          <p:cNvSpPr>
            <a:spLocks noEditPoints="1"/>
          </p:cNvSpPr>
          <p:nvPr userDrawn="1"/>
        </p:nvSpPr>
        <p:spPr bwMode="auto">
          <a:xfrm>
            <a:off x="1625600" y="1588109"/>
            <a:ext cx="595313" cy="471487"/>
          </a:xfrm>
          <a:custGeom>
            <a:avLst/>
            <a:gdLst>
              <a:gd name="T0" fmla="*/ 0 w 104"/>
              <a:gd name="T1" fmla="*/ 2147483647 h 82"/>
              <a:gd name="T2" fmla="*/ 2147483647 w 104"/>
              <a:gd name="T3" fmla="*/ 2147483647 h 82"/>
              <a:gd name="T4" fmla="*/ 2147483647 w 104"/>
              <a:gd name="T5" fmla="*/ 2147483647 h 82"/>
              <a:gd name="T6" fmla="*/ 2147483647 w 104"/>
              <a:gd name="T7" fmla="*/ 2147483647 h 82"/>
              <a:gd name="T8" fmla="*/ 2147483647 w 104"/>
              <a:gd name="T9" fmla="*/ 2147483647 h 82"/>
              <a:gd name="T10" fmla="*/ 2147483647 w 104"/>
              <a:gd name="T11" fmla="*/ 2147483647 h 82"/>
              <a:gd name="T12" fmla="*/ 2147483647 w 104"/>
              <a:gd name="T13" fmla="*/ 2147483647 h 82"/>
              <a:gd name="T14" fmla="*/ 2147483647 w 104"/>
              <a:gd name="T15" fmla="*/ 2147483647 h 82"/>
              <a:gd name="T16" fmla="*/ 2147483647 w 104"/>
              <a:gd name="T17" fmla="*/ 2147483647 h 82"/>
              <a:gd name="T18" fmla="*/ 2147483647 w 104"/>
              <a:gd name="T19" fmla="*/ 2147483647 h 82"/>
              <a:gd name="T20" fmla="*/ 2147483647 w 104"/>
              <a:gd name="T21" fmla="*/ 2147483647 h 82"/>
              <a:gd name="T22" fmla="*/ 2147483647 w 104"/>
              <a:gd name="T23" fmla="*/ 2147483647 h 82"/>
              <a:gd name="T24" fmla="*/ 2147483647 w 104"/>
              <a:gd name="T25" fmla="*/ 2147483647 h 82"/>
              <a:gd name="T26" fmla="*/ 2147483647 w 104"/>
              <a:gd name="T27" fmla="*/ 2147483647 h 82"/>
              <a:gd name="T28" fmla="*/ 2147483647 w 104"/>
              <a:gd name="T29" fmla="*/ 2147483647 h 82"/>
              <a:gd name="T30" fmla="*/ 2147483647 w 104"/>
              <a:gd name="T31" fmla="*/ 2147483647 h 82"/>
              <a:gd name="T32" fmla="*/ 2147483647 w 104"/>
              <a:gd name="T33" fmla="*/ 2147483647 h 82"/>
              <a:gd name="T34" fmla="*/ 2147483647 w 104"/>
              <a:gd name="T35" fmla="*/ 2147483647 h 82"/>
              <a:gd name="T36" fmla="*/ 2147483647 w 104"/>
              <a:gd name="T37" fmla="*/ 2147483647 h 82"/>
              <a:gd name="T38" fmla="*/ 2147483647 w 104"/>
              <a:gd name="T39" fmla="*/ 2147483647 h 82"/>
              <a:gd name="T40" fmla="*/ 2147483647 w 104"/>
              <a:gd name="T41" fmla="*/ 2147483647 h 82"/>
              <a:gd name="T42" fmla="*/ 2147483647 w 104"/>
              <a:gd name="T43" fmla="*/ 2147483647 h 82"/>
              <a:gd name="T44" fmla="*/ 2147483647 w 104"/>
              <a:gd name="T45" fmla="*/ 2147483647 h 82"/>
              <a:gd name="T46" fmla="*/ 2147483647 w 104"/>
              <a:gd name="T47" fmla="*/ 2147483647 h 82"/>
              <a:gd name="T48" fmla="*/ 2147483647 w 104"/>
              <a:gd name="T49" fmla="*/ 2147483647 h 82"/>
              <a:gd name="T50" fmla="*/ 2147483647 w 104"/>
              <a:gd name="T51" fmla="*/ 2147483647 h 82"/>
              <a:gd name="T52" fmla="*/ 2147483647 w 104"/>
              <a:gd name="T53" fmla="*/ 2147483647 h 82"/>
              <a:gd name="T54" fmla="*/ 2147483647 w 104"/>
              <a:gd name="T55" fmla="*/ 2147483647 h 82"/>
              <a:gd name="T56" fmla="*/ 2147483647 w 104"/>
              <a:gd name="T57" fmla="*/ 2147483647 h 82"/>
              <a:gd name="T58" fmla="*/ 2147483647 w 104"/>
              <a:gd name="T59" fmla="*/ 2147483647 h 82"/>
              <a:gd name="T60" fmla="*/ 2147483647 w 104"/>
              <a:gd name="T61" fmla="*/ 2147483647 h 82"/>
              <a:gd name="T62" fmla="*/ 2147483647 w 104"/>
              <a:gd name="T63" fmla="*/ 2147483647 h 82"/>
              <a:gd name="T64" fmla="*/ 2147483647 w 104"/>
              <a:gd name="T65" fmla="*/ 2147483647 h 82"/>
              <a:gd name="T66" fmla="*/ 2147483647 w 104"/>
              <a:gd name="T67" fmla="*/ 2147483647 h 82"/>
              <a:gd name="T68" fmla="*/ 2147483647 w 104"/>
              <a:gd name="T69" fmla="*/ 2147483647 h 82"/>
              <a:gd name="T70" fmla="*/ 2147483647 w 104"/>
              <a:gd name="T71" fmla="*/ 2147483647 h 82"/>
              <a:gd name="T72" fmla="*/ 2147483647 w 104"/>
              <a:gd name="T73" fmla="*/ 2147483647 h 82"/>
              <a:gd name="T74" fmla="*/ 2147483647 w 104"/>
              <a:gd name="T75" fmla="*/ 2147483647 h 82"/>
              <a:gd name="T76" fmla="*/ 2147483647 w 104"/>
              <a:gd name="T77" fmla="*/ 2147483647 h 82"/>
              <a:gd name="T78" fmla="*/ 2147483647 w 104"/>
              <a:gd name="T79" fmla="*/ 2147483647 h 82"/>
              <a:gd name="T80" fmla="*/ 2147483647 w 104"/>
              <a:gd name="T81" fmla="*/ 2147483647 h 82"/>
              <a:gd name="T82" fmla="*/ 2147483647 w 104"/>
              <a:gd name="T83" fmla="*/ 2147483647 h 82"/>
              <a:gd name="T84" fmla="*/ 2147483647 w 104"/>
              <a:gd name="T85" fmla="*/ 2147483647 h 82"/>
              <a:gd name="T86" fmla="*/ 2147483647 w 104"/>
              <a:gd name="T87" fmla="*/ 2147483647 h 82"/>
              <a:gd name="T88" fmla="*/ 2147483647 w 104"/>
              <a:gd name="T89" fmla="*/ 2147483647 h 82"/>
              <a:gd name="T90" fmla="*/ 2147483647 w 104"/>
              <a:gd name="T91" fmla="*/ 2147483647 h 82"/>
              <a:gd name="T92" fmla="*/ 2147483647 w 104"/>
              <a:gd name="T93" fmla="*/ 2147483647 h 82"/>
              <a:gd name="T94" fmla="*/ 2147483647 w 104"/>
              <a:gd name="T95" fmla="*/ 2147483647 h 82"/>
              <a:gd name="T96" fmla="*/ 2147483647 w 104"/>
              <a:gd name="T97" fmla="*/ 2147483647 h 82"/>
              <a:gd name="T98" fmla="*/ 2147483647 w 104"/>
              <a:gd name="T99" fmla="*/ 2147483647 h 82"/>
              <a:gd name="T100" fmla="*/ 2147483647 w 104"/>
              <a:gd name="T101" fmla="*/ 2147483647 h 82"/>
              <a:gd name="T102" fmla="*/ 2147483647 w 104"/>
              <a:gd name="T103" fmla="*/ 2147483647 h 82"/>
              <a:gd name="T104" fmla="*/ 2147483647 w 104"/>
              <a:gd name="T105" fmla="*/ 2147483647 h 82"/>
              <a:gd name="T106" fmla="*/ 2147483647 w 104"/>
              <a:gd name="T107" fmla="*/ 2147483647 h 82"/>
              <a:gd name="T108" fmla="*/ 2147483647 w 104"/>
              <a:gd name="T109" fmla="*/ 2147483647 h 82"/>
              <a:gd name="T110" fmla="*/ 2147483647 w 104"/>
              <a:gd name="T111" fmla="*/ 2147483647 h 82"/>
              <a:gd name="T112" fmla="*/ 2147483647 w 104"/>
              <a:gd name="T113" fmla="*/ 2147483647 h 82"/>
              <a:gd name="T114" fmla="*/ 2147483647 w 104"/>
              <a:gd name="T115" fmla="*/ 2147483647 h 82"/>
              <a:gd name="T116" fmla="*/ 2147483647 w 104"/>
              <a:gd name="T117" fmla="*/ 2147483647 h 82"/>
              <a:gd name="T118" fmla="*/ 2147483647 w 104"/>
              <a:gd name="T119" fmla="*/ 2147483647 h 82"/>
              <a:gd name="T120" fmla="*/ 2147483647 w 104"/>
              <a:gd name="T121" fmla="*/ 2147483647 h 82"/>
              <a:gd name="T122" fmla="*/ 2147483647 w 104"/>
              <a:gd name="T123" fmla="*/ 2147483647 h 8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04" h="82">
                <a:moveTo>
                  <a:pt x="104" y="76"/>
                </a:moveTo>
                <a:cubicBezTo>
                  <a:pt x="87" y="51"/>
                  <a:pt x="87" y="51"/>
                  <a:pt x="87" y="51"/>
                </a:cubicBezTo>
                <a:cubicBezTo>
                  <a:pt x="86" y="50"/>
                  <a:pt x="86" y="50"/>
                  <a:pt x="86" y="50"/>
                </a:cubicBezTo>
                <a:cubicBezTo>
                  <a:pt x="85" y="50"/>
                  <a:pt x="85" y="49"/>
                  <a:pt x="84" y="49"/>
                </a:cubicBezTo>
                <a:cubicBezTo>
                  <a:pt x="84" y="49"/>
                  <a:pt x="83" y="49"/>
                  <a:pt x="82" y="49"/>
                </a:cubicBezTo>
                <a:cubicBezTo>
                  <a:pt x="82" y="49"/>
                  <a:pt x="82" y="49"/>
                  <a:pt x="82" y="49"/>
                </a:cubicBezTo>
                <a:cubicBezTo>
                  <a:pt x="85" y="48"/>
                  <a:pt x="87" y="46"/>
                  <a:pt x="87" y="44"/>
                </a:cubicBezTo>
                <a:cubicBezTo>
                  <a:pt x="87" y="5"/>
                  <a:pt x="87" y="5"/>
                  <a:pt x="87" y="5"/>
                </a:cubicBezTo>
                <a:cubicBezTo>
                  <a:pt x="87" y="2"/>
                  <a:pt x="84" y="0"/>
                  <a:pt x="82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0" y="0"/>
                  <a:pt x="17" y="2"/>
                  <a:pt x="17" y="5"/>
                </a:cubicBezTo>
                <a:cubicBezTo>
                  <a:pt x="17" y="44"/>
                  <a:pt x="17" y="44"/>
                  <a:pt x="17" y="44"/>
                </a:cubicBezTo>
                <a:cubicBezTo>
                  <a:pt x="17" y="46"/>
                  <a:pt x="19" y="48"/>
                  <a:pt x="22" y="49"/>
                </a:cubicBezTo>
                <a:cubicBezTo>
                  <a:pt x="22" y="49"/>
                  <a:pt x="22" y="49"/>
                  <a:pt x="22" y="49"/>
                </a:cubicBezTo>
                <a:cubicBezTo>
                  <a:pt x="21" y="49"/>
                  <a:pt x="20" y="49"/>
                  <a:pt x="20" y="49"/>
                </a:cubicBezTo>
                <a:cubicBezTo>
                  <a:pt x="19" y="49"/>
                  <a:pt x="19" y="50"/>
                  <a:pt x="18" y="50"/>
                </a:cubicBezTo>
                <a:cubicBezTo>
                  <a:pt x="18" y="50"/>
                  <a:pt x="18" y="50"/>
                  <a:pt x="17" y="51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7"/>
                  <a:pt x="0" y="78"/>
                  <a:pt x="0" y="78"/>
                </a:cubicBezTo>
                <a:cubicBezTo>
                  <a:pt x="0" y="79"/>
                  <a:pt x="0" y="80"/>
                  <a:pt x="0" y="80"/>
                </a:cubicBezTo>
                <a:cubicBezTo>
                  <a:pt x="1" y="81"/>
                  <a:pt x="1" y="81"/>
                  <a:pt x="2" y="81"/>
                </a:cubicBezTo>
                <a:cubicBezTo>
                  <a:pt x="3" y="81"/>
                  <a:pt x="4" y="82"/>
                  <a:pt x="5" y="82"/>
                </a:cubicBezTo>
                <a:cubicBezTo>
                  <a:pt x="99" y="82"/>
                  <a:pt x="99" y="82"/>
                  <a:pt x="99" y="82"/>
                </a:cubicBezTo>
                <a:cubicBezTo>
                  <a:pt x="101" y="82"/>
                  <a:pt x="101" y="81"/>
                  <a:pt x="102" y="81"/>
                </a:cubicBezTo>
                <a:cubicBezTo>
                  <a:pt x="103" y="81"/>
                  <a:pt x="104" y="81"/>
                  <a:pt x="104" y="80"/>
                </a:cubicBezTo>
                <a:cubicBezTo>
                  <a:pt x="104" y="80"/>
                  <a:pt x="104" y="79"/>
                  <a:pt x="104" y="78"/>
                </a:cubicBezTo>
                <a:cubicBezTo>
                  <a:pt x="104" y="78"/>
                  <a:pt x="104" y="77"/>
                  <a:pt x="104" y="76"/>
                </a:cubicBezTo>
                <a:close/>
                <a:moveTo>
                  <a:pt x="86" y="60"/>
                </a:moveTo>
                <a:cubicBezTo>
                  <a:pt x="86" y="60"/>
                  <a:pt x="87" y="60"/>
                  <a:pt x="87" y="60"/>
                </a:cubicBezTo>
                <a:cubicBezTo>
                  <a:pt x="87" y="61"/>
                  <a:pt x="87" y="61"/>
                  <a:pt x="87" y="61"/>
                </a:cubicBezTo>
                <a:cubicBezTo>
                  <a:pt x="87" y="61"/>
                  <a:pt x="87" y="61"/>
                  <a:pt x="87" y="61"/>
                </a:cubicBezTo>
                <a:cubicBezTo>
                  <a:pt x="87" y="61"/>
                  <a:pt x="87" y="61"/>
                  <a:pt x="87" y="61"/>
                </a:cubicBezTo>
                <a:cubicBezTo>
                  <a:pt x="87" y="61"/>
                  <a:pt x="87" y="62"/>
                  <a:pt x="87" y="62"/>
                </a:cubicBezTo>
                <a:cubicBezTo>
                  <a:pt x="87" y="62"/>
                  <a:pt x="87" y="62"/>
                  <a:pt x="86" y="62"/>
                </a:cubicBezTo>
                <a:cubicBezTo>
                  <a:pt x="82" y="62"/>
                  <a:pt x="82" y="62"/>
                  <a:pt x="82" y="62"/>
                </a:cubicBezTo>
                <a:cubicBezTo>
                  <a:pt x="82" y="62"/>
                  <a:pt x="82" y="62"/>
                  <a:pt x="82" y="62"/>
                </a:cubicBezTo>
                <a:cubicBezTo>
                  <a:pt x="82" y="62"/>
                  <a:pt x="82" y="61"/>
                  <a:pt x="81" y="61"/>
                </a:cubicBezTo>
                <a:cubicBezTo>
                  <a:pt x="81" y="61"/>
                  <a:pt x="81" y="61"/>
                  <a:pt x="81" y="61"/>
                </a:cubicBezTo>
                <a:cubicBezTo>
                  <a:pt x="81" y="61"/>
                  <a:pt x="81" y="61"/>
                  <a:pt x="81" y="61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59"/>
                  <a:pt x="80" y="59"/>
                  <a:pt x="80" y="59"/>
                </a:cubicBezTo>
                <a:cubicBezTo>
                  <a:pt x="81" y="59"/>
                  <a:pt x="81" y="59"/>
                  <a:pt x="81" y="59"/>
                </a:cubicBezTo>
                <a:cubicBezTo>
                  <a:pt x="81" y="59"/>
                  <a:pt x="81" y="59"/>
                  <a:pt x="81" y="59"/>
                </a:cubicBezTo>
                <a:cubicBezTo>
                  <a:pt x="85" y="59"/>
                  <a:pt x="85" y="59"/>
                  <a:pt x="85" y="59"/>
                </a:cubicBezTo>
                <a:cubicBezTo>
                  <a:pt x="85" y="59"/>
                  <a:pt x="85" y="59"/>
                  <a:pt x="86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6" y="59"/>
                  <a:pt x="86" y="59"/>
                  <a:pt x="86" y="60"/>
                </a:cubicBezTo>
                <a:close/>
                <a:moveTo>
                  <a:pt x="85" y="57"/>
                </a:moveTo>
                <a:cubicBezTo>
                  <a:pt x="85" y="57"/>
                  <a:pt x="85" y="57"/>
                  <a:pt x="85" y="57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8"/>
                  <a:pt x="86" y="58"/>
                  <a:pt x="86" y="59"/>
                </a:cubicBezTo>
                <a:cubicBezTo>
                  <a:pt x="85" y="59"/>
                  <a:pt x="85" y="59"/>
                  <a:pt x="85" y="59"/>
                </a:cubicBezTo>
                <a:cubicBezTo>
                  <a:pt x="85" y="59"/>
                  <a:pt x="85" y="59"/>
                  <a:pt x="85" y="59"/>
                </a:cubicBezTo>
                <a:cubicBezTo>
                  <a:pt x="81" y="59"/>
                  <a:pt x="81" y="59"/>
                  <a:pt x="81" y="59"/>
                </a:cubicBezTo>
                <a:cubicBezTo>
                  <a:pt x="81" y="59"/>
                  <a:pt x="81" y="59"/>
                  <a:pt x="80" y="59"/>
                </a:cubicBezTo>
                <a:cubicBezTo>
                  <a:pt x="80" y="59"/>
                  <a:pt x="80" y="59"/>
                  <a:pt x="80" y="59"/>
                </a:cubicBezTo>
                <a:cubicBezTo>
                  <a:pt x="80" y="58"/>
                  <a:pt x="80" y="58"/>
                  <a:pt x="80" y="58"/>
                </a:cubicBezTo>
                <a:cubicBezTo>
                  <a:pt x="80" y="58"/>
                  <a:pt x="80" y="58"/>
                  <a:pt x="80" y="58"/>
                </a:cubicBezTo>
                <a:cubicBezTo>
                  <a:pt x="79" y="57"/>
                  <a:pt x="79" y="57"/>
                  <a:pt x="79" y="57"/>
                </a:cubicBezTo>
                <a:cubicBezTo>
                  <a:pt x="79" y="57"/>
                  <a:pt x="79" y="57"/>
                  <a:pt x="79" y="57"/>
                </a:cubicBezTo>
                <a:cubicBezTo>
                  <a:pt x="79" y="57"/>
                  <a:pt x="79" y="57"/>
                  <a:pt x="79" y="57"/>
                </a:cubicBezTo>
                <a:cubicBezTo>
                  <a:pt x="79" y="57"/>
                  <a:pt x="79" y="57"/>
                  <a:pt x="79" y="57"/>
                </a:cubicBezTo>
                <a:cubicBezTo>
                  <a:pt x="80" y="56"/>
                  <a:pt x="80" y="56"/>
                  <a:pt x="80" y="56"/>
                </a:cubicBezTo>
                <a:cubicBezTo>
                  <a:pt x="84" y="56"/>
                  <a:pt x="84" y="56"/>
                  <a:pt x="84" y="56"/>
                </a:cubicBezTo>
                <a:cubicBezTo>
                  <a:pt x="84" y="56"/>
                  <a:pt x="84" y="56"/>
                  <a:pt x="84" y="57"/>
                </a:cubicBezTo>
                <a:cubicBezTo>
                  <a:pt x="84" y="57"/>
                  <a:pt x="84" y="57"/>
                  <a:pt x="85" y="57"/>
                </a:cubicBezTo>
                <a:cubicBezTo>
                  <a:pt x="85" y="57"/>
                  <a:pt x="85" y="57"/>
                  <a:pt x="85" y="57"/>
                </a:cubicBezTo>
                <a:close/>
                <a:moveTo>
                  <a:pt x="83" y="54"/>
                </a:moveTo>
                <a:cubicBezTo>
                  <a:pt x="84" y="54"/>
                  <a:pt x="84" y="54"/>
                  <a:pt x="84" y="55"/>
                </a:cubicBezTo>
                <a:cubicBezTo>
                  <a:pt x="84" y="56"/>
                  <a:pt x="84" y="56"/>
                  <a:pt x="84" y="56"/>
                </a:cubicBezTo>
                <a:cubicBezTo>
                  <a:pt x="84" y="56"/>
                  <a:pt x="84" y="56"/>
                  <a:pt x="84" y="56"/>
                </a:cubicBezTo>
                <a:cubicBezTo>
                  <a:pt x="84" y="56"/>
                  <a:pt x="84" y="56"/>
                  <a:pt x="84" y="56"/>
                </a:cubicBezTo>
                <a:cubicBezTo>
                  <a:pt x="84" y="56"/>
                  <a:pt x="84" y="56"/>
                  <a:pt x="84" y="56"/>
                </a:cubicBezTo>
                <a:cubicBezTo>
                  <a:pt x="84" y="56"/>
                  <a:pt x="84" y="56"/>
                  <a:pt x="83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56"/>
                  <a:pt x="79" y="56"/>
                  <a:pt x="79" y="56"/>
                </a:cubicBezTo>
                <a:cubicBezTo>
                  <a:pt x="79" y="56"/>
                  <a:pt x="79" y="56"/>
                  <a:pt x="79" y="56"/>
                </a:cubicBezTo>
                <a:cubicBezTo>
                  <a:pt x="79" y="56"/>
                  <a:pt x="79" y="56"/>
                  <a:pt x="79" y="56"/>
                </a:cubicBezTo>
                <a:cubicBezTo>
                  <a:pt x="78" y="56"/>
                  <a:pt x="78" y="56"/>
                  <a:pt x="78" y="56"/>
                </a:cubicBezTo>
                <a:cubicBezTo>
                  <a:pt x="78" y="55"/>
                  <a:pt x="78" y="55"/>
                  <a:pt x="78" y="55"/>
                </a:cubicBezTo>
                <a:cubicBezTo>
                  <a:pt x="78" y="54"/>
                  <a:pt x="78" y="54"/>
                  <a:pt x="78" y="54"/>
                </a:cubicBezTo>
                <a:cubicBezTo>
                  <a:pt x="78" y="54"/>
                  <a:pt x="78" y="54"/>
                  <a:pt x="78" y="54"/>
                </a:cubicBezTo>
                <a:cubicBezTo>
                  <a:pt x="78" y="54"/>
                  <a:pt x="78" y="54"/>
                  <a:pt x="78" y="54"/>
                </a:cubicBezTo>
                <a:cubicBezTo>
                  <a:pt x="78" y="54"/>
                  <a:pt x="79" y="54"/>
                  <a:pt x="79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54"/>
                  <a:pt x="83" y="54"/>
                  <a:pt x="83" y="54"/>
                </a:cubicBezTo>
                <a:cubicBezTo>
                  <a:pt x="83" y="54"/>
                  <a:pt x="83" y="54"/>
                  <a:pt x="83" y="54"/>
                </a:cubicBezTo>
                <a:cubicBezTo>
                  <a:pt x="83" y="54"/>
                  <a:pt x="83" y="54"/>
                  <a:pt x="83" y="54"/>
                </a:cubicBezTo>
                <a:close/>
                <a:moveTo>
                  <a:pt x="52" y="52"/>
                </a:moveTo>
                <a:cubicBezTo>
                  <a:pt x="52" y="52"/>
                  <a:pt x="53" y="52"/>
                  <a:pt x="53" y="52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52"/>
                  <a:pt x="53" y="52"/>
                  <a:pt x="53" y="52"/>
                </a:cubicBezTo>
                <a:cubicBezTo>
                  <a:pt x="57" y="52"/>
                  <a:pt x="57" y="52"/>
                  <a:pt x="57" y="52"/>
                </a:cubicBezTo>
                <a:cubicBezTo>
                  <a:pt x="57" y="52"/>
                  <a:pt x="57" y="52"/>
                  <a:pt x="57" y="52"/>
                </a:cubicBezTo>
                <a:cubicBezTo>
                  <a:pt x="57" y="52"/>
                  <a:pt x="57" y="52"/>
                  <a:pt x="58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3"/>
                  <a:pt x="58" y="53"/>
                  <a:pt x="58" y="53"/>
                </a:cubicBezTo>
                <a:cubicBezTo>
                  <a:pt x="58" y="53"/>
                  <a:pt x="58" y="53"/>
                  <a:pt x="58" y="53"/>
                </a:cubicBezTo>
                <a:cubicBezTo>
                  <a:pt x="58" y="53"/>
                  <a:pt x="58" y="53"/>
                  <a:pt x="58" y="53"/>
                </a:cubicBezTo>
                <a:cubicBezTo>
                  <a:pt x="58" y="54"/>
                  <a:pt x="57" y="54"/>
                  <a:pt x="57" y="54"/>
                </a:cubicBezTo>
                <a:cubicBezTo>
                  <a:pt x="57" y="54"/>
                  <a:pt x="57" y="54"/>
                  <a:pt x="57" y="54"/>
                </a:cubicBezTo>
                <a:cubicBezTo>
                  <a:pt x="53" y="54"/>
                  <a:pt x="53" y="54"/>
                  <a:pt x="53" y="54"/>
                </a:cubicBezTo>
                <a:cubicBezTo>
                  <a:pt x="53" y="54"/>
                  <a:pt x="53" y="54"/>
                  <a:pt x="53" y="54"/>
                </a:cubicBezTo>
                <a:cubicBezTo>
                  <a:pt x="53" y="54"/>
                  <a:pt x="53" y="54"/>
                  <a:pt x="53" y="53"/>
                </a:cubicBezTo>
                <a:cubicBezTo>
                  <a:pt x="53" y="53"/>
                  <a:pt x="52" y="53"/>
                  <a:pt x="52" y="53"/>
                </a:cubicBezTo>
                <a:cubicBezTo>
                  <a:pt x="52" y="53"/>
                  <a:pt x="52" y="53"/>
                  <a:pt x="52" y="53"/>
                </a:cubicBezTo>
                <a:cubicBezTo>
                  <a:pt x="52" y="52"/>
                  <a:pt x="52" y="52"/>
                  <a:pt x="52" y="52"/>
                </a:cubicBezTo>
                <a:cubicBezTo>
                  <a:pt x="52" y="52"/>
                  <a:pt x="52" y="52"/>
                  <a:pt x="52" y="52"/>
                </a:cubicBezTo>
                <a:close/>
                <a:moveTo>
                  <a:pt x="52" y="51"/>
                </a:move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3" y="50"/>
                  <a:pt x="53" y="50"/>
                </a:cubicBezTo>
                <a:cubicBezTo>
                  <a:pt x="53" y="50"/>
                  <a:pt x="53" y="50"/>
                  <a:pt x="53" y="50"/>
                </a:cubicBezTo>
                <a:cubicBezTo>
                  <a:pt x="53" y="50"/>
                  <a:pt x="53" y="50"/>
                  <a:pt x="53" y="50"/>
                </a:cubicBezTo>
                <a:cubicBezTo>
                  <a:pt x="57" y="50"/>
                  <a:pt x="57" y="50"/>
                  <a:pt x="57" y="50"/>
                </a:cubicBezTo>
                <a:cubicBezTo>
                  <a:pt x="57" y="50"/>
                  <a:pt x="57" y="50"/>
                  <a:pt x="57" y="50"/>
                </a:cubicBezTo>
                <a:cubicBezTo>
                  <a:pt x="57" y="50"/>
                  <a:pt x="57" y="50"/>
                  <a:pt x="57" y="50"/>
                </a:cubicBezTo>
                <a:cubicBezTo>
                  <a:pt x="57" y="50"/>
                  <a:pt x="57" y="50"/>
                  <a:pt x="58" y="50"/>
                </a:cubicBezTo>
                <a:cubicBezTo>
                  <a:pt x="58" y="50"/>
                  <a:pt x="58" y="50"/>
                  <a:pt x="58" y="50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51"/>
                  <a:pt x="58" y="51"/>
                  <a:pt x="57" y="51"/>
                </a:cubicBezTo>
                <a:cubicBezTo>
                  <a:pt x="57" y="51"/>
                  <a:pt x="57" y="51"/>
                  <a:pt x="57" y="51"/>
                </a:cubicBezTo>
                <a:cubicBezTo>
                  <a:pt x="57" y="51"/>
                  <a:pt x="57" y="51"/>
                  <a:pt x="57" y="51"/>
                </a:cubicBezTo>
                <a:cubicBezTo>
                  <a:pt x="53" y="51"/>
                  <a:pt x="53" y="51"/>
                  <a:pt x="53" y="51"/>
                </a:cubicBezTo>
                <a:cubicBezTo>
                  <a:pt x="53" y="51"/>
                  <a:pt x="53" y="51"/>
                  <a:pt x="53" y="51"/>
                </a:cubicBezTo>
                <a:cubicBezTo>
                  <a:pt x="53" y="51"/>
                  <a:pt x="53" y="51"/>
                  <a:pt x="53" y="51"/>
                </a:cubicBezTo>
                <a:cubicBezTo>
                  <a:pt x="53" y="51"/>
                  <a:pt x="52" y="51"/>
                  <a:pt x="52" y="51"/>
                </a:cubicBezTo>
                <a:cubicBezTo>
                  <a:pt x="52" y="51"/>
                  <a:pt x="52" y="51"/>
                  <a:pt x="52" y="51"/>
                </a:cubicBezTo>
                <a:close/>
                <a:moveTo>
                  <a:pt x="52" y="54"/>
                </a:moveTo>
                <a:cubicBezTo>
                  <a:pt x="52" y="54"/>
                  <a:pt x="53" y="54"/>
                  <a:pt x="53" y="54"/>
                </a:cubicBezTo>
                <a:cubicBezTo>
                  <a:pt x="53" y="54"/>
                  <a:pt x="53" y="54"/>
                  <a:pt x="53" y="54"/>
                </a:cubicBezTo>
                <a:cubicBezTo>
                  <a:pt x="53" y="54"/>
                  <a:pt x="53" y="54"/>
                  <a:pt x="53" y="54"/>
                </a:cubicBezTo>
                <a:cubicBezTo>
                  <a:pt x="57" y="54"/>
                  <a:pt x="57" y="54"/>
                  <a:pt x="57" y="54"/>
                </a:cubicBezTo>
                <a:cubicBezTo>
                  <a:pt x="57" y="54"/>
                  <a:pt x="57" y="54"/>
                  <a:pt x="57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5"/>
                </a:cubicBezTo>
                <a:cubicBezTo>
                  <a:pt x="58" y="56"/>
                  <a:pt x="58" y="56"/>
                  <a:pt x="58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57" y="56"/>
                  <a:pt x="57" y="56"/>
                  <a:pt x="57" y="56"/>
                </a:cubicBezTo>
                <a:cubicBezTo>
                  <a:pt x="53" y="56"/>
                  <a:pt x="53" y="56"/>
                  <a:pt x="53" y="56"/>
                </a:cubicBezTo>
                <a:cubicBezTo>
                  <a:pt x="53" y="56"/>
                  <a:pt x="53" y="56"/>
                  <a:pt x="53" y="56"/>
                </a:cubicBezTo>
                <a:cubicBezTo>
                  <a:pt x="53" y="56"/>
                  <a:pt x="53" y="56"/>
                  <a:pt x="53" y="56"/>
                </a:cubicBezTo>
                <a:cubicBezTo>
                  <a:pt x="53" y="56"/>
                  <a:pt x="52" y="56"/>
                  <a:pt x="52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5"/>
                  <a:pt x="52" y="55"/>
                  <a:pt x="52" y="55"/>
                </a:cubicBezTo>
                <a:cubicBezTo>
                  <a:pt x="52" y="54"/>
                  <a:pt x="52" y="54"/>
                  <a:pt x="52" y="54"/>
                </a:cubicBezTo>
                <a:close/>
                <a:moveTo>
                  <a:pt x="52" y="57"/>
                </a:moveTo>
                <a:cubicBezTo>
                  <a:pt x="52" y="57"/>
                  <a:pt x="53" y="57"/>
                  <a:pt x="53" y="57"/>
                </a:cubicBezTo>
                <a:cubicBezTo>
                  <a:pt x="53" y="57"/>
                  <a:pt x="53" y="57"/>
                  <a:pt x="53" y="57"/>
                </a:cubicBezTo>
                <a:cubicBezTo>
                  <a:pt x="53" y="56"/>
                  <a:pt x="53" y="56"/>
                  <a:pt x="53" y="56"/>
                </a:cubicBezTo>
                <a:cubicBezTo>
                  <a:pt x="57" y="56"/>
                  <a:pt x="57" y="56"/>
                  <a:pt x="57" y="56"/>
                </a:cubicBezTo>
                <a:cubicBezTo>
                  <a:pt x="57" y="56"/>
                  <a:pt x="58" y="56"/>
                  <a:pt x="58" y="57"/>
                </a:cubicBezTo>
                <a:cubicBezTo>
                  <a:pt x="58" y="57"/>
                  <a:pt x="58" y="57"/>
                  <a:pt x="58" y="57"/>
                </a:cubicBezTo>
                <a:cubicBezTo>
                  <a:pt x="58" y="57"/>
                  <a:pt x="58" y="57"/>
                  <a:pt x="58" y="57"/>
                </a:cubicBezTo>
                <a:cubicBezTo>
                  <a:pt x="58" y="57"/>
                  <a:pt x="58" y="57"/>
                  <a:pt x="58" y="57"/>
                </a:cubicBezTo>
                <a:cubicBezTo>
                  <a:pt x="58" y="58"/>
                  <a:pt x="58" y="58"/>
                  <a:pt x="58" y="58"/>
                </a:cubicBezTo>
                <a:cubicBezTo>
                  <a:pt x="58" y="58"/>
                  <a:pt x="58" y="58"/>
                  <a:pt x="58" y="58"/>
                </a:cubicBezTo>
                <a:cubicBezTo>
                  <a:pt x="58" y="58"/>
                  <a:pt x="58" y="58"/>
                  <a:pt x="58" y="59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59"/>
                  <a:pt x="58" y="59"/>
                  <a:pt x="57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3" y="59"/>
                  <a:pt x="53" y="59"/>
                </a:cubicBezTo>
                <a:cubicBezTo>
                  <a:pt x="53" y="59"/>
                  <a:pt x="53" y="59"/>
                  <a:pt x="53" y="59"/>
                </a:cubicBezTo>
                <a:cubicBezTo>
                  <a:pt x="53" y="58"/>
                  <a:pt x="53" y="58"/>
                  <a:pt x="52" y="58"/>
                </a:cubicBezTo>
                <a:cubicBezTo>
                  <a:pt x="52" y="58"/>
                  <a:pt x="52" y="58"/>
                  <a:pt x="52" y="58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7"/>
                  <a:pt x="52" y="57"/>
                  <a:pt x="52" y="57"/>
                </a:cubicBezTo>
                <a:close/>
                <a:moveTo>
                  <a:pt x="77" y="51"/>
                </a:moveTo>
                <a:cubicBezTo>
                  <a:pt x="77" y="51"/>
                  <a:pt x="76" y="51"/>
                  <a:pt x="76" y="51"/>
                </a:cubicBezTo>
                <a:cubicBezTo>
                  <a:pt x="76" y="51"/>
                  <a:pt x="76" y="51"/>
                  <a:pt x="76" y="51"/>
                </a:cubicBezTo>
                <a:cubicBezTo>
                  <a:pt x="76" y="50"/>
                  <a:pt x="76" y="50"/>
                  <a:pt x="76" y="50"/>
                </a:cubicBezTo>
                <a:cubicBezTo>
                  <a:pt x="76" y="50"/>
                  <a:pt x="76" y="50"/>
                  <a:pt x="76" y="50"/>
                </a:cubicBezTo>
                <a:cubicBezTo>
                  <a:pt x="76" y="50"/>
                  <a:pt x="76" y="50"/>
                  <a:pt x="76" y="50"/>
                </a:cubicBezTo>
                <a:cubicBezTo>
                  <a:pt x="76" y="50"/>
                  <a:pt x="76" y="50"/>
                  <a:pt x="76" y="50"/>
                </a:cubicBezTo>
                <a:cubicBezTo>
                  <a:pt x="76" y="50"/>
                  <a:pt x="76" y="50"/>
                  <a:pt x="77" y="50"/>
                </a:cubicBezTo>
                <a:cubicBezTo>
                  <a:pt x="80" y="50"/>
                  <a:pt x="80" y="50"/>
                  <a:pt x="80" y="50"/>
                </a:cubicBezTo>
                <a:cubicBezTo>
                  <a:pt x="80" y="50"/>
                  <a:pt x="80" y="50"/>
                  <a:pt x="80" y="50"/>
                </a:cubicBezTo>
                <a:cubicBezTo>
                  <a:pt x="80" y="50"/>
                  <a:pt x="81" y="50"/>
                  <a:pt x="81" y="50"/>
                </a:cubicBezTo>
                <a:cubicBezTo>
                  <a:pt x="81" y="50"/>
                  <a:pt x="81" y="50"/>
                  <a:pt x="81" y="50"/>
                </a:cubicBezTo>
                <a:cubicBezTo>
                  <a:pt x="81" y="50"/>
                  <a:pt x="81" y="50"/>
                  <a:pt x="81" y="50"/>
                </a:cubicBezTo>
                <a:cubicBezTo>
                  <a:pt x="82" y="51"/>
                  <a:pt x="82" y="51"/>
                  <a:pt x="82" y="51"/>
                </a:cubicBezTo>
                <a:cubicBezTo>
                  <a:pt x="82" y="51"/>
                  <a:pt x="82" y="51"/>
                  <a:pt x="82" y="51"/>
                </a:cubicBezTo>
                <a:cubicBezTo>
                  <a:pt x="82" y="51"/>
                  <a:pt x="82" y="51"/>
                  <a:pt x="81" y="51"/>
                </a:cubicBezTo>
                <a:cubicBezTo>
                  <a:pt x="81" y="51"/>
                  <a:pt x="81" y="51"/>
                  <a:pt x="81" y="51"/>
                </a:cubicBezTo>
                <a:cubicBezTo>
                  <a:pt x="81" y="51"/>
                  <a:pt x="81" y="51"/>
                  <a:pt x="81" y="51"/>
                </a:cubicBezTo>
                <a:cubicBezTo>
                  <a:pt x="77" y="51"/>
                  <a:pt x="77" y="51"/>
                  <a:pt x="77" y="51"/>
                </a:cubicBezTo>
                <a:cubicBezTo>
                  <a:pt x="77" y="51"/>
                  <a:pt x="77" y="51"/>
                  <a:pt x="77" y="51"/>
                </a:cubicBezTo>
                <a:cubicBezTo>
                  <a:pt x="77" y="51"/>
                  <a:pt x="77" y="51"/>
                  <a:pt x="77" y="51"/>
                </a:cubicBezTo>
                <a:close/>
                <a:moveTo>
                  <a:pt x="77" y="54"/>
                </a:moveTo>
                <a:cubicBezTo>
                  <a:pt x="77" y="54"/>
                  <a:pt x="77" y="54"/>
                  <a:pt x="77" y="54"/>
                </a:cubicBezTo>
                <a:cubicBezTo>
                  <a:pt x="77" y="54"/>
                  <a:pt x="77" y="54"/>
                  <a:pt x="77" y="55"/>
                </a:cubicBezTo>
                <a:cubicBezTo>
                  <a:pt x="78" y="56"/>
                  <a:pt x="78" y="56"/>
                  <a:pt x="78" y="56"/>
                </a:cubicBezTo>
                <a:cubicBezTo>
                  <a:pt x="78" y="56"/>
                  <a:pt x="78" y="56"/>
                  <a:pt x="78" y="56"/>
                </a:cubicBezTo>
                <a:cubicBezTo>
                  <a:pt x="78" y="56"/>
                  <a:pt x="78" y="56"/>
                  <a:pt x="78" y="56"/>
                </a:cubicBezTo>
                <a:cubicBezTo>
                  <a:pt x="77" y="56"/>
                  <a:pt x="77" y="56"/>
                  <a:pt x="77" y="56"/>
                </a:cubicBezTo>
                <a:cubicBezTo>
                  <a:pt x="77" y="56"/>
                  <a:pt x="77" y="56"/>
                  <a:pt x="77" y="56"/>
                </a:cubicBezTo>
                <a:cubicBezTo>
                  <a:pt x="73" y="56"/>
                  <a:pt x="73" y="56"/>
                  <a:pt x="73" y="56"/>
                </a:cubicBezTo>
                <a:cubicBezTo>
                  <a:pt x="73" y="56"/>
                  <a:pt x="73" y="56"/>
                  <a:pt x="73" y="56"/>
                </a:cubicBezTo>
                <a:cubicBezTo>
                  <a:pt x="73" y="56"/>
                  <a:pt x="72" y="56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1" y="55"/>
                  <a:pt x="71" y="55"/>
                  <a:pt x="71" y="55"/>
                </a:cubicBezTo>
                <a:cubicBezTo>
                  <a:pt x="71" y="54"/>
                  <a:pt x="71" y="54"/>
                  <a:pt x="72" y="54"/>
                </a:cubicBezTo>
                <a:cubicBezTo>
                  <a:pt x="72" y="54"/>
                  <a:pt x="72" y="54"/>
                  <a:pt x="72" y="54"/>
                </a:cubicBezTo>
                <a:cubicBezTo>
                  <a:pt x="72" y="54"/>
                  <a:pt x="72" y="54"/>
                  <a:pt x="72" y="54"/>
                </a:cubicBezTo>
                <a:cubicBezTo>
                  <a:pt x="72" y="54"/>
                  <a:pt x="72" y="54"/>
                  <a:pt x="72" y="54"/>
                </a:cubicBezTo>
                <a:cubicBezTo>
                  <a:pt x="76" y="54"/>
                  <a:pt x="76" y="54"/>
                  <a:pt x="76" y="54"/>
                </a:cubicBezTo>
                <a:cubicBezTo>
                  <a:pt x="76" y="54"/>
                  <a:pt x="76" y="54"/>
                  <a:pt x="76" y="54"/>
                </a:cubicBezTo>
                <a:cubicBezTo>
                  <a:pt x="77" y="54"/>
                  <a:pt x="77" y="54"/>
                  <a:pt x="77" y="54"/>
                </a:cubicBezTo>
                <a:close/>
                <a:moveTo>
                  <a:pt x="76" y="52"/>
                </a:moveTo>
                <a:cubicBezTo>
                  <a:pt x="76" y="52"/>
                  <a:pt x="76" y="52"/>
                  <a:pt x="76" y="52"/>
                </a:cubicBezTo>
                <a:cubicBezTo>
                  <a:pt x="77" y="53"/>
                  <a:pt x="77" y="53"/>
                  <a:pt x="77" y="53"/>
                </a:cubicBezTo>
                <a:cubicBezTo>
                  <a:pt x="77" y="53"/>
                  <a:pt x="77" y="53"/>
                  <a:pt x="77" y="53"/>
                </a:cubicBezTo>
                <a:cubicBezTo>
                  <a:pt x="77" y="53"/>
                  <a:pt x="77" y="53"/>
                  <a:pt x="76" y="53"/>
                </a:cubicBezTo>
                <a:cubicBezTo>
                  <a:pt x="76" y="54"/>
                  <a:pt x="76" y="54"/>
                  <a:pt x="76" y="54"/>
                </a:cubicBezTo>
                <a:cubicBezTo>
                  <a:pt x="76" y="54"/>
                  <a:pt x="76" y="54"/>
                  <a:pt x="76" y="54"/>
                </a:cubicBezTo>
                <a:cubicBezTo>
                  <a:pt x="72" y="54"/>
                  <a:pt x="72" y="54"/>
                  <a:pt x="72" y="54"/>
                </a:cubicBezTo>
                <a:cubicBezTo>
                  <a:pt x="72" y="54"/>
                  <a:pt x="72" y="54"/>
                  <a:pt x="72" y="54"/>
                </a:cubicBezTo>
                <a:cubicBezTo>
                  <a:pt x="72" y="54"/>
                  <a:pt x="72" y="54"/>
                  <a:pt x="71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2"/>
                  <a:pt x="71" y="52"/>
                  <a:pt x="71" y="52"/>
                </a:cubicBezTo>
                <a:cubicBezTo>
                  <a:pt x="71" y="52"/>
                  <a:pt x="71" y="52"/>
                  <a:pt x="71" y="52"/>
                </a:cubicBezTo>
                <a:cubicBezTo>
                  <a:pt x="71" y="52"/>
                  <a:pt x="71" y="52"/>
                  <a:pt x="71" y="52"/>
                </a:cubicBezTo>
                <a:cubicBezTo>
                  <a:pt x="71" y="52"/>
                  <a:pt x="71" y="52"/>
                  <a:pt x="71" y="52"/>
                </a:cubicBezTo>
                <a:cubicBezTo>
                  <a:pt x="71" y="52"/>
                  <a:pt x="71" y="52"/>
                  <a:pt x="72" y="52"/>
                </a:cubicBezTo>
                <a:cubicBezTo>
                  <a:pt x="75" y="52"/>
                  <a:pt x="75" y="52"/>
                  <a:pt x="75" y="52"/>
                </a:cubicBezTo>
                <a:cubicBezTo>
                  <a:pt x="75" y="52"/>
                  <a:pt x="75" y="52"/>
                  <a:pt x="75" y="52"/>
                </a:cubicBezTo>
                <a:cubicBezTo>
                  <a:pt x="76" y="52"/>
                  <a:pt x="76" y="52"/>
                  <a:pt x="76" y="52"/>
                </a:cubicBezTo>
                <a:cubicBezTo>
                  <a:pt x="76" y="52"/>
                  <a:pt x="76" y="52"/>
                  <a:pt x="76" y="52"/>
                </a:cubicBezTo>
                <a:close/>
                <a:moveTo>
                  <a:pt x="71" y="56"/>
                </a:moveTo>
                <a:cubicBezTo>
                  <a:pt x="71" y="56"/>
                  <a:pt x="71" y="56"/>
                  <a:pt x="71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6"/>
                  <a:pt x="70" y="56"/>
                  <a:pt x="70" y="56"/>
                </a:cubicBezTo>
                <a:cubicBezTo>
                  <a:pt x="67" y="56"/>
                  <a:pt x="67" y="56"/>
                  <a:pt x="67" y="56"/>
                </a:cubicBezTo>
                <a:cubicBezTo>
                  <a:pt x="66" y="56"/>
                  <a:pt x="66" y="56"/>
                  <a:pt x="66" y="56"/>
                </a:cubicBezTo>
                <a:cubicBezTo>
                  <a:pt x="66" y="56"/>
                  <a:pt x="66" y="56"/>
                  <a:pt x="66" y="56"/>
                </a:cubicBezTo>
                <a:cubicBezTo>
                  <a:pt x="66" y="56"/>
                  <a:pt x="66" y="56"/>
                  <a:pt x="65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5" y="55"/>
                  <a:pt x="65" y="55"/>
                  <a:pt x="65" y="55"/>
                </a:cubicBezTo>
                <a:cubicBezTo>
                  <a:pt x="65" y="54"/>
                  <a:pt x="65" y="54"/>
                  <a:pt x="65" y="54"/>
                </a:cubicBezTo>
                <a:cubicBezTo>
                  <a:pt x="65" y="54"/>
                  <a:pt x="65" y="54"/>
                  <a:pt x="65" y="54"/>
                </a:cubicBezTo>
                <a:cubicBezTo>
                  <a:pt x="65" y="54"/>
                  <a:pt x="66" y="54"/>
                  <a:pt x="66" y="54"/>
                </a:cubicBezTo>
                <a:cubicBezTo>
                  <a:pt x="66" y="54"/>
                  <a:pt x="66" y="54"/>
                  <a:pt x="66" y="54"/>
                </a:cubicBezTo>
                <a:cubicBezTo>
                  <a:pt x="70" y="54"/>
                  <a:pt x="70" y="54"/>
                  <a:pt x="70" y="54"/>
                </a:cubicBezTo>
                <a:cubicBezTo>
                  <a:pt x="70" y="54"/>
                  <a:pt x="70" y="54"/>
                  <a:pt x="70" y="54"/>
                </a:cubicBezTo>
                <a:cubicBezTo>
                  <a:pt x="70" y="54"/>
                  <a:pt x="70" y="54"/>
                  <a:pt x="70" y="54"/>
                </a:cubicBezTo>
                <a:cubicBezTo>
                  <a:pt x="71" y="54"/>
                  <a:pt x="71" y="54"/>
                  <a:pt x="71" y="54"/>
                </a:cubicBezTo>
                <a:cubicBezTo>
                  <a:pt x="71" y="54"/>
                  <a:pt x="71" y="54"/>
                  <a:pt x="71" y="55"/>
                </a:cubicBezTo>
                <a:lnTo>
                  <a:pt x="71" y="56"/>
                </a:lnTo>
                <a:close/>
                <a:moveTo>
                  <a:pt x="76" y="51"/>
                </a:moveTo>
                <a:cubicBezTo>
                  <a:pt x="76" y="51"/>
                  <a:pt x="76" y="51"/>
                  <a:pt x="75" y="51"/>
                </a:cubicBezTo>
                <a:cubicBezTo>
                  <a:pt x="75" y="51"/>
                  <a:pt x="75" y="51"/>
                  <a:pt x="75" y="51"/>
                </a:cubicBezTo>
                <a:cubicBezTo>
                  <a:pt x="75" y="51"/>
                  <a:pt x="75" y="51"/>
                  <a:pt x="75" y="51"/>
                </a:cubicBezTo>
                <a:cubicBezTo>
                  <a:pt x="71" y="51"/>
                  <a:pt x="71" y="51"/>
                  <a:pt x="71" y="51"/>
                </a:cubicBezTo>
                <a:cubicBezTo>
                  <a:pt x="71" y="51"/>
                  <a:pt x="71" y="51"/>
                  <a:pt x="71" y="51"/>
                </a:cubicBezTo>
                <a:cubicBezTo>
                  <a:pt x="71" y="51"/>
                  <a:pt x="71" y="51"/>
                  <a:pt x="71" y="51"/>
                </a:cubicBezTo>
                <a:cubicBezTo>
                  <a:pt x="71" y="51"/>
                  <a:pt x="70" y="51"/>
                  <a:pt x="70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70" y="50"/>
                  <a:pt x="70" y="50"/>
                  <a:pt x="70" y="50"/>
                </a:cubicBezTo>
                <a:cubicBezTo>
                  <a:pt x="70" y="50"/>
                  <a:pt x="70" y="50"/>
                  <a:pt x="70" y="50"/>
                </a:cubicBezTo>
                <a:cubicBezTo>
                  <a:pt x="70" y="50"/>
                  <a:pt x="70" y="50"/>
                  <a:pt x="70" y="50"/>
                </a:cubicBezTo>
                <a:cubicBezTo>
                  <a:pt x="70" y="50"/>
                  <a:pt x="70" y="50"/>
                  <a:pt x="70" y="50"/>
                </a:cubicBezTo>
                <a:cubicBezTo>
                  <a:pt x="71" y="50"/>
                  <a:pt x="71" y="50"/>
                  <a:pt x="71" y="50"/>
                </a:cubicBezTo>
                <a:cubicBezTo>
                  <a:pt x="74" y="50"/>
                  <a:pt x="74" y="50"/>
                  <a:pt x="74" y="50"/>
                </a:cubicBezTo>
                <a:cubicBezTo>
                  <a:pt x="74" y="50"/>
                  <a:pt x="74" y="50"/>
                  <a:pt x="74" y="50"/>
                </a:cubicBezTo>
                <a:cubicBezTo>
                  <a:pt x="75" y="50"/>
                  <a:pt x="75" y="50"/>
                  <a:pt x="75" y="50"/>
                </a:cubicBezTo>
                <a:cubicBezTo>
                  <a:pt x="75" y="50"/>
                  <a:pt x="75" y="50"/>
                  <a:pt x="75" y="50"/>
                </a:cubicBezTo>
                <a:cubicBezTo>
                  <a:pt x="75" y="50"/>
                  <a:pt x="75" y="50"/>
                  <a:pt x="75" y="50"/>
                </a:cubicBezTo>
                <a:cubicBezTo>
                  <a:pt x="76" y="51"/>
                  <a:pt x="76" y="51"/>
                  <a:pt x="76" y="51"/>
                </a:cubicBezTo>
                <a:cubicBezTo>
                  <a:pt x="76" y="51"/>
                  <a:pt x="76" y="51"/>
                  <a:pt x="76" y="51"/>
                </a:cubicBezTo>
                <a:close/>
                <a:moveTo>
                  <a:pt x="70" y="52"/>
                </a:moveTo>
                <a:cubicBezTo>
                  <a:pt x="70" y="53"/>
                  <a:pt x="70" y="53"/>
                  <a:pt x="70" y="53"/>
                </a:cubicBezTo>
                <a:cubicBezTo>
                  <a:pt x="70" y="53"/>
                  <a:pt x="70" y="53"/>
                  <a:pt x="70" y="53"/>
                </a:cubicBezTo>
                <a:cubicBezTo>
                  <a:pt x="70" y="53"/>
                  <a:pt x="70" y="53"/>
                  <a:pt x="70" y="53"/>
                </a:cubicBezTo>
                <a:cubicBezTo>
                  <a:pt x="70" y="54"/>
                  <a:pt x="70" y="54"/>
                  <a:pt x="70" y="54"/>
                </a:cubicBezTo>
                <a:cubicBezTo>
                  <a:pt x="70" y="54"/>
                  <a:pt x="70" y="54"/>
                  <a:pt x="70" y="54"/>
                </a:cubicBezTo>
                <a:cubicBezTo>
                  <a:pt x="66" y="54"/>
                  <a:pt x="66" y="54"/>
                  <a:pt x="66" y="54"/>
                </a:cubicBezTo>
                <a:cubicBezTo>
                  <a:pt x="66" y="54"/>
                  <a:pt x="66" y="54"/>
                  <a:pt x="66" y="54"/>
                </a:cubicBezTo>
                <a:cubicBezTo>
                  <a:pt x="65" y="54"/>
                  <a:pt x="65" y="54"/>
                  <a:pt x="65" y="53"/>
                </a:cubicBezTo>
                <a:cubicBezTo>
                  <a:pt x="65" y="53"/>
                  <a:pt x="65" y="53"/>
                  <a:pt x="65" y="53"/>
                </a:cubicBezTo>
                <a:cubicBezTo>
                  <a:pt x="65" y="53"/>
                  <a:pt x="65" y="53"/>
                  <a:pt x="65" y="53"/>
                </a:cubicBezTo>
                <a:cubicBezTo>
                  <a:pt x="65" y="52"/>
                  <a:pt x="65" y="52"/>
                  <a:pt x="65" y="52"/>
                </a:cubicBezTo>
                <a:cubicBezTo>
                  <a:pt x="65" y="52"/>
                  <a:pt x="65" y="52"/>
                  <a:pt x="65" y="52"/>
                </a:cubicBezTo>
                <a:cubicBezTo>
                  <a:pt x="65" y="52"/>
                  <a:pt x="65" y="52"/>
                  <a:pt x="65" y="52"/>
                </a:cubicBezTo>
                <a:cubicBezTo>
                  <a:pt x="65" y="52"/>
                  <a:pt x="65" y="52"/>
                  <a:pt x="65" y="52"/>
                </a:cubicBezTo>
                <a:cubicBezTo>
                  <a:pt x="65" y="52"/>
                  <a:pt x="65" y="52"/>
                  <a:pt x="65" y="52"/>
                </a:cubicBezTo>
                <a:cubicBezTo>
                  <a:pt x="69" y="52"/>
                  <a:pt x="69" y="52"/>
                  <a:pt x="69" y="52"/>
                </a:cubicBezTo>
                <a:cubicBezTo>
                  <a:pt x="69" y="52"/>
                  <a:pt x="69" y="52"/>
                  <a:pt x="69" y="52"/>
                </a:cubicBezTo>
                <a:cubicBezTo>
                  <a:pt x="69" y="52"/>
                  <a:pt x="70" y="52"/>
                  <a:pt x="70" y="52"/>
                </a:cubicBezTo>
                <a:cubicBezTo>
                  <a:pt x="70" y="52"/>
                  <a:pt x="70" y="52"/>
                  <a:pt x="70" y="52"/>
                </a:cubicBezTo>
                <a:cubicBezTo>
                  <a:pt x="70" y="52"/>
                  <a:pt x="70" y="52"/>
                  <a:pt x="70" y="52"/>
                </a:cubicBezTo>
                <a:close/>
                <a:moveTo>
                  <a:pt x="70" y="51"/>
                </a:moveTo>
                <a:cubicBezTo>
                  <a:pt x="70" y="51"/>
                  <a:pt x="70" y="51"/>
                  <a:pt x="69" y="51"/>
                </a:cubicBezTo>
                <a:cubicBezTo>
                  <a:pt x="69" y="51"/>
                  <a:pt x="69" y="51"/>
                  <a:pt x="69" y="51"/>
                </a:cubicBezTo>
                <a:cubicBezTo>
                  <a:pt x="69" y="51"/>
                  <a:pt x="69" y="51"/>
                  <a:pt x="69" y="51"/>
                </a:cubicBezTo>
                <a:cubicBezTo>
                  <a:pt x="65" y="51"/>
                  <a:pt x="65" y="51"/>
                  <a:pt x="65" y="51"/>
                </a:cubicBezTo>
                <a:cubicBezTo>
                  <a:pt x="65" y="51"/>
                  <a:pt x="65" y="51"/>
                  <a:pt x="65" y="51"/>
                </a:cubicBezTo>
                <a:cubicBezTo>
                  <a:pt x="65" y="51"/>
                  <a:pt x="65" y="51"/>
                  <a:pt x="65" y="51"/>
                </a:cubicBezTo>
                <a:cubicBezTo>
                  <a:pt x="65" y="51"/>
                  <a:pt x="64" y="51"/>
                  <a:pt x="64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50"/>
                  <a:pt x="64" y="50"/>
                  <a:pt x="65" y="50"/>
                </a:cubicBezTo>
                <a:cubicBezTo>
                  <a:pt x="65" y="50"/>
                  <a:pt x="65" y="50"/>
                  <a:pt x="65" y="50"/>
                </a:cubicBezTo>
                <a:cubicBezTo>
                  <a:pt x="68" y="50"/>
                  <a:pt x="68" y="50"/>
                  <a:pt x="68" y="50"/>
                </a:cubicBezTo>
                <a:cubicBezTo>
                  <a:pt x="68" y="50"/>
                  <a:pt x="69" y="50"/>
                  <a:pt x="69" y="50"/>
                </a:cubicBezTo>
                <a:cubicBezTo>
                  <a:pt x="69" y="50"/>
                  <a:pt x="69" y="50"/>
                  <a:pt x="69" y="50"/>
                </a:cubicBezTo>
                <a:cubicBezTo>
                  <a:pt x="69" y="50"/>
                  <a:pt x="69" y="50"/>
                  <a:pt x="69" y="50"/>
                </a:cubicBezTo>
                <a:cubicBezTo>
                  <a:pt x="69" y="50"/>
                  <a:pt x="69" y="50"/>
                  <a:pt x="69" y="50"/>
                </a:cubicBezTo>
                <a:cubicBezTo>
                  <a:pt x="70" y="51"/>
                  <a:pt x="70" y="51"/>
                  <a:pt x="70" y="51"/>
                </a:cubicBezTo>
                <a:cubicBezTo>
                  <a:pt x="70" y="51"/>
                  <a:pt x="70" y="51"/>
                  <a:pt x="70" y="51"/>
                </a:cubicBezTo>
                <a:close/>
                <a:moveTo>
                  <a:pt x="64" y="53"/>
                </a:moveTo>
                <a:cubicBezTo>
                  <a:pt x="64" y="53"/>
                  <a:pt x="64" y="53"/>
                  <a:pt x="64" y="53"/>
                </a:cubicBezTo>
                <a:cubicBezTo>
                  <a:pt x="64" y="53"/>
                  <a:pt x="64" y="53"/>
                  <a:pt x="64" y="53"/>
                </a:cubicBezTo>
                <a:cubicBezTo>
                  <a:pt x="64" y="54"/>
                  <a:pt x="64" y="54"/>
                  <a:pt x="64" y="54"/>
                </a:cubicBezTo>
                <a:cubicBezTo>
                  <a:pt x="64" y="54"/>
                  <a:pt x="63" y="54"/>
                  <a:pt x="63" y="54"/>
                </a:cubicBezTo>
                <a:cubicBezTo>
                  <a:pt x="60" y="54"/>
                  <a:pt x="60" y="54"/>
                  <a:pt x="60" y="54"/>
                </a:cubicBezTo>
                <a:cubicBezTo>
                  <a:pt x="60" y="54"/>
                  <a:pt x="59" y="54"/>
                  <a:pt x="59" y="54"/>
                </a:cubicBezTo>
                <a:cubicBezTo>
                  <a:pt x="59" y="54"/>
                  <a:pt x="59" y="54"/>
                  <a:pt x="59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2"/>
                  <a:pt x="58" y="52"/>
                  <a:pt x="59" y="52"/>
                </a:cubicBezTo>
                <a:cubicBezTo>
                  <a:pt x="59" y="52"/>
                  <a:pt x="59" y="52"/>
                  <a:pt x="59" y="52"/>
                </a:cubicBezTo>
                <a:cubicBezTo>
                  <a:pt x="59" y="52"/>
                  <a:pt x="59" y="52"/>
                  <a:pt x="59" y="52"/>
                </a:cubicBezTo>
                <a:cubicBezTo>
                  <a:pt x="59" y="52"/>
                  <a:pt x="59" y="52"/>
                  <a:pt x="59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52"/>
                  <a:pt x="63" y="52"/>
                  <a:pt x="64" y="52"/>
                </a:cubicBezTo>
                <a:cubicBezTo>
                  <a:pt x="64" y="52"/>
                  <a:pt x="64" y="52"/>
                  <a:pt x="64" y="52"/>
                </a:cubicBezTo>
                <a:cubicBezTo>
                  <a:pt x="64" y="52"/>
                  <a:pt x="64" y="52"/>
                  <a:pt x="64" y="52"/>
                </a:cubicBezTo>
                <a:lnTo>
                  <a:pt x="64" y="53"/>
                </a:lnTo>
                <a:close/>
                <a:moveTo>
                  <a:pt x="64" y="51"/>
                </a:moveTo>
                <a:cubicBezTo>
                  <a:pt x="64" y="51"/>
                  <a:pt x="64" y="51"/>
                  <a:pt x="63" y="51"/>
                </a:cubicBezTo>
                <a:cubicBezTo>
                  <a:pt x="63" y="51"/>
                  <a:pt x="63" y="51"/>
                  <a:pt x="63" y="51"/>
                </a:cubicBezTo>
                <a:cubicBezTo>
                  <a:pt x="63" y="51"/>
                  <a:pt x="63" y="51"/>
                  <a:pt x="63" y="51"/>
                </a:cubicBezTo>
                <a:cubicBezTo>
                  <a:pt x="59" y="51"/>
                  <a:pt x="59" y="51"/>
                  <a:pt x="59" y="51"/>
                </a:cubicBezTo>
                <a:cubicBezTo>
                  <a:pt x="59" y="51"/>
                  <a:pt x="59" y="51"/>
                  <a:pt x="59" y="51"/>
                </a:cubicBezTo>
                <a:cubicBezTo>
                  <a:pt x="59" y="51"/>
                  <a:pt x="59" y="51"/>
                  <a:pt x="59" y="51"/>
                </a:cubicBezTo>
                <a:cubicBezTo>
                  <a:pt x="59" y="51"/>
                  <a:pt x="58" y="51"/>
                  <a:pt x="58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50"/>
                  <a:pt x="58" y="50"/>
                  <a:pt x="58" y="50"/>
                </a:cubicBezTo>
                <a:cubicBezTo>
                  <a:pt x="58" y="50"/>
                  <a:pt x="58" y="50"/>
                  <a:pt x="58" y="50"/>
                </a:cubicBezTo>
                <a:cubicBezTo>
                  <a:pt x="58" y="50"/>
                  <a:pt x="58" y="50"/>
                  <a:pt x="58" y="50"/>
                </a:cubicBezTo>
                <a:cubicBezTo>
                  <a:pt x="59" y="50"/>
                  <a:pt x="59" y="50"/>
                  <a:pt x="59" y="50"/>
                </a:cubicBezTo>
                <a:cubicBezTo>
                  <a:pt x="59" y="50"/>
                  <a:pt x="59" y="50"/>
                  <a:pt x="59" y="50"/>
                </a:cubicBezTo>
                <a:cubicBezTo>
                  <a:pt x="62" y="50"/>
                  <a:pt x="62" y="50"/>
                  <a:pt x="62" y="50"/>
                </a:cubicBezTo>
                <a:cubicBezTo>
                  <a:pt x="63" y="50"/>
                  <a:pt x="63" y="50"/>
                  <a:pt x="63" y="50"/>
                </a:cubicBezTo>
                <a:cubicBezTo>
                  <a:pt x="63" y="50"/>
                  <a:pt x="63" y="50"/>
                  <a:pt x="63" y="50"/>
                </a:cubicBezTo>
                <a:cubicBezTo>
                  <a:pt x="63" y="50"/>
                  <a:pt x="63" y="50"/>
                  <a:pt x="63" y="50"/>
                </a:cubicBezTo>
                <a:cubicBezTo>
                  <a:pt x="63" y="50"/>
                  <a:pt x="63" y="50"/>
                  <a:pt x="63" y="50"/>
                </a:cubicBezTo>
                <a:cubicBezTo>
                  <a:pt x="64" y="51"/>
                  <a:pt x="64" y="51"/>
                  <a:pt x="64" y="51"/>
                </a:cubicBezTo>
                <a:cubicBezTo>
                  <a:pt x="64" y="51"/>
                  <a:pt x="64" y="51"/>
                  <a:pt x="64" y="51"/>
                </a:cubicBezTo>
                <a:close/>
                <a:moveTo>
                  <a:pt x="52" y="60"/>
                </a:moveTo>
                <a:cubicBezTo>
                  <a:pt x="53" y="59"/>
                  <a:pt x="53" y="59"/>
                  <a:pt x="53" y="59"/>
                </a:cubicBezTo>
                <a:cubicBezTo>
                  <a:pt x="53" y="59"/>
                  <a:pt x="53" y="59"/>
                  <a:pt x="53" y="59"/>
                </a:cubicBezTo>
                <a:cubicBezTo>
                  <a:pt x="53" y="59"/>
                  <a:pt x="53" y="59"/>
                  <a:pt x="54" y="59"/>
                </a:cubicBezTo>
                <a:cubicBezTo>
                  <a:pt x="57" y="59"/>
                  <a:pt x="57" y="59"/>
                  <a:pt x="57" y="59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59"/>
                  <a:pt x="58" y="59"/>
                  <a:pt x="59" y="60"/>
                </a:cubicBezTo>
                <a:cubicBezTo>
                  <a:pt x="59" y="60"/>
                  <a:pt x="59" y="60"/>
                  <a:pt x="59" y="60"/>
                </a:cubicBezTo>
                <a:cubicBezTo>
                  <a:pt x="59" y="61"/>
                  <a:pt x="59" y="61"/>
                  <a:pt x="59" y="61"/>
                </a:cubicBezTo>
                <a:cubicBezTo>
                  <a:pt x="59" y="61"/>
                  <a:pt x="59" y="61"/>
                  <a:pt x="59" y="61"/>
                </a:cubicBezTo>
                <a:cubicBezTo>
                  <a:pt x="59" y="61"/>
                  <a:pt x="59" y="61"/>
                  <a:pt x="58" y="61"/>
                </a:cubicBezTo>
                <a:cubicBezTo>
                  <a:pt x="58" y="61"/>
                  <a:pt x="58" y="62"/>
                  <a:pt x="58" y="62"/>
                </a:cubicBezTo>
                <a:cubicBezTo>
                  <a:pt x="58" y="62"/>
                  <a:pt x="58" y="62"/>
                  <a:pt x="58" y="62"/>
                </a:cubicBezTo>
                <a:cubicBezTo>
                  <a:pt x="54" y="62"/>
                  <a:pt x="54" y="62"/>
                  <a:pt x="54" y="62"/>
                </a:cubicBezTo>
                <a:cubicBezTo>
                  <a:pt x="53" y="62"/>
                  <a:pt x="53" y="62"/>
                  <a:pt x="53" y="62"/>
                </a:cubicBezTo>
                <a:cubicBezTo>
                  <a:pt x="53" y="62"/>
                  <a:pt x="53" y="61"/>
                  <a:pt x="53" y="61"/>
                </a:cubicBezTo>
                <a:cubicBezTo>
                  <a:pt x="53" y="61"/>
                  <a:pt x="53" y="61"/>
                  <a:pt x="52" y="61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0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lose/>
                <a:moveTo>
                  <a:pt x="59" y="55"/>
                </a:moveTo>
                <a:cubicBezTo>
                  <a:pt x="59" y="54"/>
                  <a:pt x="59" y="54"/>
                  <a:pt x="59" y="54"/>
                </a:cubicBezTo>
                <a:cubicBezTo>
                  <a:pt x="59" y="54"/>
                  <a:pt x="59" y="54"/>
                  <a:pt x="59" y="54"/>
                </a:cubicBezTo>
                <a:cubicBezTo>
                  <a:pt x="59" y="54"/>
                  <a:pt x="59" y="54"/>
                  <a:pt x="59" y="54"/>
                </a:cubicBezTo>
                <a:cubicBezTo>
                  <a:pt x="59" y="54"/>
                  <a:pt x="60" y="54"/>
                  <a:pt x="60" y="54"/>
                </a:cubicBezTo>
                <a:cubicBezTo>
                  <a:pt x="63" y="54"/>
                  <a:pt x="63" y="54"/>
                  <a:pt x="63" y="54"/>
                </a:cubicBezTo>
                <a:cubicBezTo>
                  <a:pt x="63" y="54"/>
                  <a:pt x="64" y="54"/>
                  <a:pt x="64" y="54"/>
                </a:cubicBezTo>
                <a:cubicBezTo>
                  <a:pt x="64" y="54"/>
                  <a:pt x="64" y="54"/>
                  <a:pt x="64" y="54"/>
                </a:cubicBezTo>
                <a:cubicBezTo>
                  <a:pt x="64" y="54"/>
                  <a:pt x="64" y="54"/>
                  <a:pt x="64" y="54"/>
                </a:cubicBezTo>
                <a:cubicBezTo>
                  <a:pt x="64" y="54"/>
                  <a:pt x="64" y="54"/>
                  <a:pt x="64" y="55"/>
                </a:cubicBezTo>
                <a:cubicBezTo>
                  <a:pt x="65" y="56"/>
                  <a:pt x="65" y="56"/>
                  <a:pt x="65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5" y="56"/>
                  <a:pt x="65" y="56"/>
                  <a:pt x="64" y="56"/>
                </a:cubicBezTo>
                <a:cubicBezTo>
                  <a:pt x="64" y="56"/>
                  <a:pt x="64" y="56"/>
                  <a:pt x="64" y="56"/>
                </a:cubicBezTo>
                <a:cubicBezTo>
                  <a:pt x="64" y="56"/>
                  <a:pt x="64" y="56"/>
                  <a:pt x="64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6"/>
                  <a:pt x="59" y="56"/>
                  <a:pt x="59" y="56"/>
                </a:cubicBezTo>
                <a:lnTo>
                  <a:pt x="59" y="55"/>
                </a:lnTo>
                <a:close/>
                <a:moveTo>
                  <a:pt x="59" y="57"/>
                </a:moveTo>
                <a:cubicBezTo>
                  <a:pt x="59" y="57"/>
                  <a:pt x="59" y="57"/>
                  <a:pt x="59" y="57"/>
                </a:cubicBezTo>
                <a:cubicBezTo>
                  <a:pt x="59" y="57"/>
                  <a:pt x="60" y="57"/>
                  <a:pt x="60" y="57"/>
                </a:cubicBezTo>
                <a:cubicBezTo>
                  <a:pt x="60" y="56"/>
                  <a:pt x="60" y="56"/>
                  <a:pt x="60" y="56"/>
                </a:cubicBezTo>
                <a:cubicBezTo>
                  <a:pt x="64" y="56"/>
                  <a:pt x="64" y="56"/>
                  <a:pt x="64" y="56"/>
                </a:cubicBezTo>
                <a:cubicBezTo>
                  <a:pt x="64" y="56"/>
                  <a:pt x="64" y="56"/>
                  <a:pt x="64" y="57"/>
                </a:cubicBezTo>
                <a:cubicBezTo>
                  <a:pt x="64" y="57"/>
                  <a:pt x="65" y="57"/>
                  <a:pt x="65" y="57"/>
                </a:cubicBezTo>
                <a:cubicBezTo>
                  <a:pt x="65" y="57"/>
                  <a:pt x="65" y="57"/>
                  <a:pt x="65" y="57"/>
                </a:cubicBezTo>
                <a:cubicBezTo>
                  <a:pt x="65" y="57"/>
                  <a:pt x="65" y="57"/>
                  <a:pt x="65" y="57"/>
                </a:cubicBezTo>
                <a:cubicBezTo>
                  <a:pt x="65" y="58"/>
                  <a:pt x="65" y="58"/>
                  <a:pt x="65" y="58"/>
                </a:cubicBezTo>
                <a:cubicBezTo>
                  <a:pt x="65" y="58"/>
                  <a:pt x="65" y="58"/>
                  <a:pt x="65" y="58"/>
                </a:cubicBezTo>
                <a:cubicBezTo>
                  <a:pt x="65" y="58"/>
                  <a:pt x="65" y="58"/>
                  <a:pt x="65" y="59"/>
                </a:cubicBezTo>
                <a:cubicBezTo>
                  <a:pt x="65" y="59"/>
                  <a:pt x="65" y="59"/>
                  <a:pt x="65" y="59"/>
                </a:cubicBezTo>
                <a:cubicBezTo>
                  <a:pt x="65" y="59"/>
                  <a:pt x="64" y="59"/>
                  <a:pt x="64" y="59"/>
                </a:cubicBezTo>
                <a:cubicBezTo>
                  <a:pt x="60" y="59"/>
                  <a:pt x="60" y="59"/>
                  <a:pt x="60" y="59"/>
                </a:cubicBezTo>
                <a:cubicBezTo>
                  <a:pt x="60" y="59"/>
                  <a:pt x="60" y="59"/>
                  <a:pt x="60" y="59"/>
                </a:cubicBezTo>
                <a:cubicBezTo>
                  <a:pt x="60" y="59"/>
                  <a:pt x="60" y="59"/>
                  <a:pt x="60" y="59"/>
                </a:cubicBezTo>
                <a:cubicBezTo>
                  <a:pt x="59" y="58"/>
                  <a:pt x="59" y="58"/>
                  <a:pt x="59" y="58"/>
                </a:cubicBezTo>
                <a:cubicBezTo>
                  <a:pt x="59" y="58"/>
                  <a:pt x="59" y="58"/>
                  <a:pt x="59" y="58"/>
                </a:cubicBezTo>
                <a:cubicBezTo>
                  <a:pt x="59" y="57"/>
                  <a:pt x="59" y="57"/>
                  <a:pt x="59" y="57"/>
                </a:cubicBezTo>
                <a:cubicBezTo>
                  <a:pt x="59" y="57"/>
                  <a:pt x="59" y="57"/>
                  <a:pt x="59" y="57"/>
                </a:cubicBezTo>
                <a:close/>
                <a:moveTo>
                  <a:pt x="59" y="60"/>
                </a:moveTo>
                <a:cubicBezTo>
                  <a:pt x="59" y="59"/>
                  <a:pt x="60" y="59"/>
                  <a:pt x="60" y="59"/>
                </a:cubicBezTo>
                <a:cubicBezTo>
                  <a:pt x="60" y="59"/>
                  <a:pt x="60" y="59"/>
                  <a:pt x="60" y="59"/>
                </a:cubicBezTo>
                <a:cubicBezTo>
                  <a:pt x="60" y="59"/>
                  <a:pt x="60" y="59"/>
                  <a:pt x="60" y="59"/>
                </a:cubicBezTo>
                <a:cubicBezTo>
                  <a:pt x="64" y="59"/>
                  <a:pt x="64" y="59"/>
                  <a:pt x="64" y="59"/>
                </a:cubicBezTo>
                <a:cubicBezTo>
                  <a:pt x="65" y="59"/>
                  <a:pt x="65" y="59"/>
                  <a:pt x="65" y="59"/>
                </a:cubicBezTo>
                <a:cubicBezTo>
                  <a:pt x="65" y="59"/>
                  <a:pt x="65" y="59"/>
                  <a:pt x="65" y="59"/>
                </a:cubicBezTo>
                <a:cubicBezTo>
                  <a:pt x="65" y="59"/>
                  <a:pt x="65" y="59"/>
                  <a:pt x="66" y="60"/>
                </a:cubicBezTo>
                <a:cubicBezTo>
                  <a:pt x="66" y="60"/>
                  <a:pt x="66" y="60"/>
                  <a:pt x="66" y="60"/>
                </a:cubicBezTo>
                <a:cubicBezTo>
                  <a:pt x="66" y="61"/>
                  <a:pt x="66" y="61"/>
                  <a:pt x="66" y="61"/>
                </a:cubicBezTo>
                <a:cubicBezTo>
                  <a:pt x="66" y="61"/>
                  <a:pt x="66" y="61"/>
                  <a:pt x="66" y="61"/>
                </a:cubicBezTo>
                <a:cubicBezTo>
                  <a:pt x="66" y="61"/>
                  <a:pt x="66" y="61"/>
                  <a:pt x="66" y="61"/>
                </a:cubicBezTo>
                <a:cubicBezTo>
                  <a:pt x="66" y="61"/>
                  <a:pt x="65" y="62"/>
                  <a:pt x="65" y="62"/>
                </a:cubicBezTo>
                <a:cubicBezTo>
                  <a:pt x="65" y="62"/>
                  <a:pt x="65" y="62"/>
                  <a:pt x="65" y="62"/>
                </a:cubicBezTo>
                <a:cubicBezTo>
                  <a:pt x="61" y="62"/>
                  <a:pt x="61" y="62"/>
                  <a:pt x="61" y="62"/>
                </a:cubicBezTo>
                <a:cubicBezTo>
                  <a:pt x="61" y="62"/>
                  <a:pt x="60" y="62"/>
                  <a:pt x="60" y="62"/>
                </a:cubicBezTo>
                <a:cubicBezTo>
                  <a:pt x="60" y="62"/>
                  <a:pt x="60" y="61"/>
                  <a:pt x="60" y="61"/>
                </a:cubicBezTo>
                <a:cubicBezTo>
                  <a:pt x="60" y="61"/>
                  <a:pt x="60" y="61"/>
                  <a:pt x="60" y="61"/>
                </a:cubicBezTo>
                <a:cubicBezTo>
                  <a:pt x="60" y="61"/>
                  <a:pt x="60" y="61"/>
                  <a:pt x="60" y="61"/>
                </a:cubicBezTo>
                <a:cubicBezTo>
                  <a:pt x="59" y="60"/>
                  <a:pt x="59" y="60"/>
                  <a:pt x="59" y="60"/>
                </a:cubicBezTo>
                <a:cubicBezTo>
                  <a:pt x="59" y="60"/>
                  <a:pt x="59" y="60"/>
                  <a:pt x="59" y="60"/>
                </a:cubicBezTo>
                <a:close/>
                <a:moveTo>
                  <a:pt x="66" y="57"/>
                </a:move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6"/>
                  <a:pt x="67" y="56"/>
                  <a:pt x="67" y="56"/>
                </a:cubicBezTo>
                <a:cubicBezTo>
                  <a:pt x="70" y="56"/>
                  <a:pt x="70" y="56"/>
                  <a:pt x="70" y="56"/>
                </a:cubicBezTo>
                <a:cubicBezTo>
                  <a:pt x="71" y="56"/>
                  <a:pt x="71" y="56"/>
                  <a:pt x="71" y="57"/>
                </a:cubicBezTo>
                <a:cubicBezTo>
                  <a:pt x="71" y="57"/>
                  <a:pt x="71" y="57"/>
                  <a:pt x="71" y="57"/>
                </a:cubicBezTo>
                <a:cubicBezTo>
                  <a:pt x="71" y="57"/>
                  <a:pt x="71" y="57"/>
                  <a:pt x="72" y="57"/>
                </a:cubicBezTo>
                <a:cubicBezTo>
                  <a:pt x="72" y="57"/>
                  <a:pt x="72" y="57"/>
                  <a:pt x="72" y="57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58"/>
                  <a:pt x="72" y="58"/>
                  <a:pt x="72" y="59"/>
                </a:cubicBezTo>
                <a:cubicBezTo>
                  <a:pt x="72" y="59"/>
                  <a:pt x="72" y="59"/>
                  <a:pt x="72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67" y="59"/>
                  <a:pt x="67" y="59"/>
                  <a:pt x="67" y="59"/>
                </a:cubicBezTo>
                <a:cubicBezTo>
                  <a:pt x="67" y="59"/>
                  <a:pt x="67" y="59"/>
                  <a:pt x="67" y="59"/>
                </a:cubicBezTo>
                <a:cubicBezTo>
                  <a:pt x="67" y="59"/>
                  <a:pt x="66" y="59"/>
                  <a:pt x="66" y="59"/>
                </a:cubicBezTo>
                <a:cubicBezTo>
                  <a:pt x="66" y="58"/>
                  <a:pt x="66" y="58"/>
                  <a:pt x="66" y="58"/>
                </a:cubicBezTo>
                <a:cubicBezTo>
                  <a:pt x="66" y="58"/>
                  <a:pt x="66" y="58"/>
                  <a:pt x="66" y="58"/>
                </a:cubicBezTo>
                <a:lnTo>
                  <a:pt x="66" y="57"/>
                </a:lnTo>
                <a:close/>
                <a:moveTo>
                  <a:pt x="66" y="60"/>
                </a:moveTo>
                <a:cubicBezTo>
                  <a:pt x="66" y="59"/>
                  <a:pt x="66" y="59"/>
                  <a:pt x="67" y="59"/>
                </a:cubicBezTo>
                <a:cubicBezTo>
                  <a:pt x="67" y="59"/>
                  <a:pt x="67" y="59"/>
                  <a:pt x="67" y="59"/>
                </a:cubicBezTo>
                <a:cubicBezTo>
                  <a:pt x="67" y="59"/>
                  <a:pt x="67" y="59"/>
                  <a:pt x="67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1" y="59"/>
                  <a:pt x="72" y="59"/>
                  <a:pt x="72" y="59"/>
                </a:cubicBezTo>
                <a:cubicBezTo>
                  <a:pt x="72" y="59"/>
                  <a:pt x="72" y="59"/>
                  <a:pt x="72" y="59"/>
                </a:cubicBezTo>
                <a:cubicBezTo>
                  <a:pt x="72" y="59"/>
                  <a:pt x="72" y="59"/>
                  <a:pt x="72" y="60"/>
                </a:cubicBezTo>
                <a:cubicBezTo>
                  <a:pt x="73" y="60"/>
                  <a:pt x="73" y="60"/>
                  <a:pt x="73" y="60"/>
                </a:cubicBezTo>
                <a:cubicBezTo>
                  <a:pt x="73" y="61"/>
                  <a:pt x="73" y="61"/>
                  <a:pt x="73" y="61"/>
                </a:cubicBezTo>
                <a:cubicBezTo>
                  <a:pt x="73" y="61"/>
                  <a:pt x="73" y="61"/>
                  <a:pt x="73" y="61"/>
                </a:cubicBezTo>
                <a:cubicBezTo>
                  <a:pt x="73" y="61"/>
                  <a:pt x="73" y="61"/>
                  <a:pt x="73" y="61"/>
                </a:cubicBezTo>
                <a:cubicBezTo>
                  <a:pt x="73" y="61"/>
                  <a:pt x="73" y="62"/>
                  <a:pt x="73" y="62"/>
                </a:cubicBezTo>
                <a:cubicBezTo>
                  <a:pt x="72" y="62"/>
                  <a:pt x="72" y="62"/>
                  <a:pt x="72" y="62"/>
                </a:cubicBezTo>
                <a:cubicBezTo>
                  <a:pt x="68" y="62"/>
                  <a:pt x="68" y="62"/>
                  <a:pt x="68" y="62"/>
                </a:cubicBezTo>
                <a:cubicBezTo>
                  <a:pt x="68" y="62"/>
                  <a:pt x="68" y="62"/>
                  <a:pt x="67" y="62"/>
                </a:cubicBezTo>
                <a:cubicBezTo>
                  <a:pt x="67" y="62"/>
                  <a:pt x="67" y="61"/>
                  <a:pt x="67" y="61"/>
                </a:cubicBezTo>
                <a:cubicBezTo>
                  <a:pt x="67" y="61"/>
                  <a:pt x="67" y="61"/>
                  <a:pt x="67" y="61"/>
                </a:cubicBezTo>
                <a:cubicBezTo>
                  <a:pt x="67" y="61"/>
                  <a:pt x="67" y="61"/>
                  <a:pt x="67" y="61"/>
                </a:cubicBezTo>
                <a:cubicBezTo>
                  <a:pt x="66" y="60"/>
                  <a:pt x="66" y="60"/>
                  <a:pt x="66" y="60"/>
                </a:cubicBezTo>
                <a:cubicBezTo>
                  <a:pt x="66" y="60"/>
                  <a:pt x="66" y="60"/>
                  <a:pt x="66" y="60"/>
                </a:cubicBezTo>
                <a:close/>
                <a:moveTo>
                  <a:pt x="73" y="58"/>
                </a:moveTo>
                <a:cubicBezTo>
                  <a:pt x="73" y="58"/>
                  <a:pt x="73" y="58"/>
                  <a:pt x="73" y="58"/>
                </a:cubicBezTo>
                <a:cubicBezTo>
                  <a:pt x="72" y="57"/>
                  <a:pt x="72" y="57"/>
                  <a:pt x="72" y="57"/>
                </a:cubicBezTo>
                <a:cubicBezTo>
                  <a:pt x="72" y="57"/>
                  <a:pt x="72" y="57"/>
                  <a:pt x="72" y="57"/>
                </a:cubicBezTo>
                <a:cubicBezTo>
                  <a:pt x="72" y="57"/>
                  <a:pt x="72" y="57"/>
                  <a:pt x="73" y="57"/>
                </a:cubicBezTo>
                <a:cubicBezTo>
                  <a:pt x="73" y="57"/>
                  <a:pt x="73" y="57"/>
                  <a:pt x="73" y="57"/>
                </a:cubicBezTo>
                <a:cubicBezTo>
                  <a:pt x="73" y="56"/>
                  <a:pt x="73" y="56"/>
                  <a:pt x="73" y="56"/>
                </a:cubicBezTo>
                <a:cubicBezTo>
                  <a:pt x="77" y="56"/>
                  <a:pt x="77" y="56"/>
                  <a:pt x="77" y="56"/>
                </a:cubicBezTo>
                <a:cubicBezTo>
                  <a:pt x="77" y="56"/>
                  <a:pt x="77" y="56"/>
                  <a:pt x="77" y="57"/>
                </a:cubicBezTo>
                <a:cubicBezTo>
                  <a:pt x="78" y="57"/>
                  <a:pt x="78" y="57"/>
                  <a:pt x="78" y="57"/>
                </a:cubicBezTo>
                <a:cubicBezTo>
                  <a:pt x="78" y="57"/>
                  <a:pt x="78" y="57"/>
                  <a:pt x="78" y="57"/>
                </a:cubicBezTo>
                <a:cubicBezTo>
                  <a:pt x="78" y="57"/>
                  <a:pt x="78" y="57"/>
                  <a:pt x="78" y="57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58"/>
                  <a:pt x="79" y="58"/>
                  <a:pt x="79" y="59"/>
                </a:cubicBezTo>
                <a:cubicBezTo>
                  <a:pt x="79" y="59"/>
                  <a:pt x="79" y="59"/>
                  <a:pt x="78" y="59"/>
                </a:cubicBezTo>
                <a:cubicBezTo>
                  <a:pt x="78" y="59"/>
                  <a:pt x="78" y="59"/>
                  <a:pt x="78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3" y="59"/>
                  <a:pt x="73" y="59"/>
                  <a:pt x="73" y="59"/>
                </a:cubicBezTo>
                <a:cubicBezTo>
                  <a:pt x="73" y="58"/>
                  <a:pt x="73" y="58"/>
                  <a:pt x="73" y="58"/>
                </a:cubicBezTo>
                <a:close/>
                <a:moveTo>
                  <a:pt x="82" y="52"/>
                </a:moveTo>
                <a:cubicBezTo>
                  <a:pt x="83" y="53"/>
                  <a:pt x="83" y="53"/>
                  <a:pt x="83" y="53"/>
                </a:cubicBezTo>
                <a:cubicBezTo>
                  <a:pt x="83" y="53"/>
                  <a:pt x="83" y="53"/>
                  <a:pt x="83" y="53"/>
                </a:cubicBezTo>
                <a:cubicBezTo>
                  <a:pt x="83" y="53"/>
                  <a:pt x="83" y="53"/>
                  <a:pt x="83" y="53"/>
                </a:cubicBezTo>
                <a:cubicBezTo>
                  <a:pt x="83" y="54"/>
                  <a:pt x="83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78" y="54"/>
                  <a:pt x="78" y="54"/>
                  <a:pt x="78" y="54"/>
                </a:cubicBezTo>
                <a:cubicBezTo>
                  <a:pt x="78" y="54"/>
                  <a:pt x="78" y="54"/>
                  <a:pt x="78" y="54"/>
                </a:cubicBezTo>
                <a:cubicBezTo>
                  <a:pt x="78" y="54"/>
                  <a:pt x="78" y="54"/>
                  <a:pt x="78" y="53"/>
                </a:cubicBezTo>
                <a:cubicBezTo>
                  <a:pt x="78" y="53"/>
                  <a:pt x="77" y="53"/>
                  <a:pt x="77" y="53"/>
                </a:cubicBezTo>
                <a:cubicBezTo>
                  <a:pt x="77" y="53"/>
                  <a:pt x="77" y="53"/>
                  <a:pt x="77" y="53"/>
                </a:cubicBezTo>
                <a:cubicBezTo>
                  <a:pt x="77" y="52"/>
                  <a:pt x="77" y="52"/>
                  <a:pt x="77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7" y="52"/>
                  <a:pt x="77" y="52"/>
                  <a:pt x="78" y="52"/>
                </a:cubicBezTo>
                <a:cubicBezTo>
                  <a:pt x="81" y="52"/>
                  <a:pt x="81" y="52"/>
                  <a:pt x="81" y="52"/>
                </a:cubicBezTo>
                <a:cubicBezTo>
                  <a:pt x="81" y="52"/>
                  <a:pt x="81" y="52"/>
                  <a:pt x="81" y="52"/>
                </a:cubicBezTo>
                <a:cubicBezTo>
                  <a:pt x="82" y="52"/>
                  <a:pt x="82" y="52"/>
                  <a:pt x="82" y="52"/>
                </a:cubicBezTo>
                <a:cubicBezTo>
                  <a:pt x="82" y="52"/>
                  <a:pt x="82" y="52"/>
                  <a:pt x="82" y="52"/>
                </a:cubicBezTo>
                <a:cubicBezTo>
                  <a:pt x="82" y="52"/>
                  <a:pt x="82" y="52"/>
                  <a:pt x="82" y="52"/>
                </a:cubicBezTo>
                <a:close/>
                <a:moveTo>
                  <a:pt x="19" y="43"/>
                </a:moveTo>
                <a:cubicBezTo>
                  <a:pt x="19" y="6"/>
                  <a:pt x="19" y="6"/>
                  <a:pt x="19" y="6"/>
                </a:cubicBezTo>
                <a:cubicBezTo>
                  <a:pt x="19" y="4"/>
                  <a:pt x="22" y="1"/>
                  <a:pt x="25" y="1"/>
                </a:cubicBezTo>
                <a:cubicBezTo>
                  <a:pt x="80" y="1"/>
                  <a:pt x="80" y="1"/>
                  <a:pt x="80" y="1"/>
                </a:cubicBezTo>
                <a:cubicBezTo>
                  <a:pt x="82" y="1"/>
                  <a:pt x="85" y="4"/>
                  <a:pt x="85" y="6"/>
                </a:cubicBezTo>
                <a:cubicBezTo>
                  <a:pt x="85" y="43"/>
                  <a:pt x="85" y="43"/>
                  <a:pt x="85" y="43"/>
                </a:cubicBezTo>
                <a:cubicBezTo>
                  <a:pt x="85" y="45"/>
                  <a:pt x="82" y="48"/>
                  <a:pt x="80" y="48"/>
                </a:cubicBezTo>
                <a:cubicBezTo>
                  <a:pt x="25" y="48"/>
                  <a:pt x="25" y="48"/>
                  <a:pt x="25" y="48"/>
                </a:cubicBezTo>
                <a:cubicBezTo>
                  <a:pt x="22" y="48"/>
                  <a:pt x="19" y="45"/>
                  <a:pt x="19" y="43"/>
                </a:cubicBezTo>
                <a:close/>
                <a:moveTo>
                  <a:pt x="40" y="52"/>
                </a:moveTo>
                <a:cubicBezTo>
                  <a:pt x="41" y="52"/>
                  <a:pt x="41" y="52"/>
                  <a:pt x="41" y="52"/>
                </a:cubicBezTo>
                <a:cubicBezTo>
                  <a:pt x="41" y="52"/>
                  <a:pt x="41" y="52"/>
                  <a:pt x="41" y="52"/>
                </a:cubicBezTo>
                <a:cubicBezTo>
                  <a:pt x="45" y="52"/>
                  <a:pt x="45" y="52"/>
                  <a:pt x="45" y="52"/>
                </a:cubicBezTo>
                <a:cubicBezTo>
                  <a:pt x="45" y="52"/>
                  <a:pt x="45" y="52"/>
                  <a:pt x="45" y="52"/>
                </a:cubicBezTo>
                <a:cubicBezTo>
                  <a:pt x="45" y="52"/>
                  <a:pt x="45" y="52"/>
                  <a:pt x="45" y="52"/>
                </a:cubicBezTo>
                <a:cubicBezTo>
                  <a:pt x="45" y="52"/>
                  <a:pt x="45" y="52"/>
                  <a:pt x="46" y="52"/>
                </a:cubicBezTo>
                <a:cubicBezTo>
                  <a:pt x="46" y="52"/>
                  <a:pt x="46" y="52"/>
                  <a:pt x="46" y="52"/>
                </a:cubicBezTo>
                <a:cubicBezTo>
                  <a:pt x="45" y="53"/>
                  <a:pt x="45" y="53"/>
                  <a:pt x="45" y="53"/>
                </a:cubicBezTo>
                <a:cubicBezTo>
                  <a:pt x="45" y="53"/>
                  <a:pt x="45" y="53"/>
                  <a:pt x="45" y="53"/>
                </a:cubicBezTo>
                <a:cubicBezTo>
                  <a:pt x="45" y="53"/>
                  <a:pt x="45" y="53"/>
                  <a:pt x="45" y="53"/>
                </a:cubicBezTo>
                <a:cubicBezTo>
                  <a:pt x="45" y="54"/>
                  <a:pt x="45" y="54"/>
                  <a:pt x="45" y="54"/>
                </a:cubicBezTo>
                <a:cubicBezTo>
                  <a:pt x="45" y="54"/>
                  <a:pt x="45" y="54"/>
                  <a:pt x="44" y="54"/>
                </a:cubicBezTo>
                <a:cubicBezTo>
                  <a:pt x="41" y="54"/>
                  <a:pt x="41" y="54"/>
                  <a:pt x="41" y="54"/>
                </a:cubicBezTo>
                <a:cubicBezTo>
                  <a:pt x="41" y="54"/>
                  <a:pt x="41" y="54"/>
                  <a:pt x="40" y="54"/>
                </a:cubicBezTo>
                <a:cubicBezTo>
                  <a:pt x="40" y="54"/>
                  <a:pt x="40" y="54"/>
                  <a:pt x="40" y="53"/>
                </a:cubicBezTo>
                <a:cubicBezTo>
                  <a:pt x="40" y="53"/>
                  <a:pt x="40" y="53"/>
                  <a:pt x="40" y="53"/>
                </a:cubicBezTo>
                <a:cubicBezTo>
                  <a:pt x="40" y="53"/>
                  <a:pt x="40" y="53"/>
                  <a:pt x="40" y="53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2"/>
                  <a:pt x="40" y="52"/>
                  <a:pt x="40" y="52"/>
                </a:cubicBezTo>
                <a:close/>
                <a:moveTo>
                  <a:pt x="40" y="51"/>
                </a:moveTo>
                <a:cubicBezTo>
                  <a:pt x="41" y="50"/>
                  <a:pt x="41" y="50"/>
                  <a:pt x="41" y="50"/>
                </a:cubicBezTo>
                <a:cubicBezTo>
                  <a:pt x="41" y="50"/>
                  <a:pt x="41" y="50"/>
                  <a:pt x="41" y="50"/>
                </a:cubicBezTo>
                <a:cubicBezTo>
                  <a:pt x="41" y="50"/>
                  <a:pt x="41" y="50"/>
                  <a:pt x="41" y="50"/>
                </a:cubicBezTo>
                <a:cubicBezTo>
                  <a:pt x="41" y="50"/>
                  <a:pt x="41" y="50"/>
                  <a:pt x="41" y="50"/>
                </a:cubicBezTo>
                <a:cubicBezTo>
                  <a:pt x="41" y="50"/>
                  <a:pt x="41" y="50"/>
                  <a:pt x="42" y="50"/>
                </a:cubicBezTo>
                <a:cubicBezTo>
                  <a:pt x="45" y="50"/>
                  <a:pt x="45" y="50"/>
                  <a:pt x="45" y="50"/>
                </a:cubicBezTo>
                <a:cubicBezTo>
                  <a:pt x="45" y="50"/>
                  <a:pt x="45" y="50"/>
                  <a:pt x="45" y="50"/>
                </a:cubicBezTo>
                <a:cubicBezTo>
                  <a:pt x="45" y="50"/>
                  <a:pt x="46" y="50"/>
                  <a:pt x="46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6" y="51"/>
                  <a:pt x="46" y="51"/>
                  <a:pt x="46" y="51"/>
                </a:cubicBezTo>
                <a:cubicBezTo>
                  <a:pt x="46" y="51"/>
                  <a:pt x="46" y="51"/>
                  <a:pt x="46" y="51"/>
                </a:cubicBezTo>
                <a:cubicBezTo>
                  <a:pt x="46" y="51"/>
                  <a:pt x="46" y="51"/>
                  <a:pt x="45" y="51"/>
                </a:cubicBezTo>
                <a:cubicBezTo>
                  <a:pt x="45" y="51"/>
                  <a:pt x="45" y="51"/>
                  <a:pt x="45" y="51"/>
                </a:cubicBezTo>
                <a:cubicBezTo>
                  <a:pt x="45" y="51"/>
                  <a:pt x="45" y="51"/>
                  <a:pt x="45" y="51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1"/>
                  <a:pt x="40" y="51"/>
                  <a:pt x="40" y="51"/>
                </a:cubicBezTo>
                <a:cubicBezTo>
                  <a:pt x="40" y="51"/>
                  <a:pt x="40" y="51"/>
                  <a:pt x="40" y="51"/>
                </a:cubicBezTo>
                <a:close/>
                <a:moveTo>
                  <a:pt x="40" y="51"/>
                </a:moveTo>
                <a:cubicBezTo>
                  <a:pt x="40" y="51"/>
                  <a:pt x="40" y="51"/>
                  <a:pt x="40" y="51"/>
                </a:cubicBezTo>
                <a:cubicBezTo>
                  <a:pt x="40" y="51"/>
                  <a:pt x="40" y="51"/>
                  <a:pt x="39" y="51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51"/>
                  <a:pt x="39" y="51"/>
                  <a:pt x="39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1"/>
                  <a:pt x="34" y="51"/>
                  <a:pt x="34" y="51"/>
                </a:cubicBezTo>
                <a:cubicBezTo>
                  <a:pt x="34" y="51"/>
                  <a:pt x="34" y="51"/>
                  <a:pt x="34" y="51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6" y="50"/>
                  <a:pt x="36" y="50"/>
                  <a:pt x="36" y="50"/>
                </a:cubicBezTo>
                <a:cubicBezTo>
                  <a:pt x="39" y="50"/>
                  <a:pt x="39" y="50"/>
                  <a:pt x="39" y="50"/>
                </a:cubicBezTo>
                <a:cubicBezTo>
                  <a:pt x="39" y="50"/>
                  <a:pt x="39" y="50"/>
                  <a:pt x="39" y="50"/>
                </a:cubicBezTo>
                <a:cubicBezTo>
                  <a:pt x="40" y="50"/>
                  <a:pt x="40" y="50"/>
                  <a:pt x="40" y="50"/>
                </a:cubicBezTo>
                <a:cubicBezTo>
                  <a:pt x="40" y="50"/>
                  <a:pt x="40" y="50"/>
                  <a:pt x="40" y="50"/>
                </a:cubicBezTo>
                <a:cubicBezTo>
                  <a:pt x="40" y="50"/>
                  <a:pt x="40" y="50"/>
                  <a:pt x="40" y="50"/>
                </a:cubicBezTo>
                <a:lnTo>
                  <a:pt x="40" y="51"/>
                </a:lnTo>
                <a:close/>
                <a:moveTo>
                  <a:pt x="35" y="52"/>
                </a:moveTo>
                <a:cubicBezTo>
                  <a:pt x="35" y="52"/>
                  <a:pt x="35" y="52"/>
                  <a:pt x="35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4"/>
                  <a:pt x="39" y="54"/>
                  <a:pt x="39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5" y="54"/>
                  <a:pt x="35" y="54"/>
                  <a:pt x="35" y="54"/>
                </a:cubicBezTo>
                <a:cubicBezTo>
                  <a:pt x="34" y="54"/>
                  <a:pt x="34" y="54"/>
                  <a:pt x="34" y="54"/>
                </a:cubicBezTo>
                <a:cubicBezTo>
                  <a:pt x="34" y="54"/>
                  <a:pt x="34" y="54"/>
                  <a:pt x="34" y="53"/>
                </a:cubicBezTo>
                <a:cubicBezTo>
                  <a:pt x="34" y="53"/>
                  <a:pt x="34" y="53"/>
                  <a:pt x="34" y="53"/>
                </a:cubicBezTo>
                <a:cubicBezTo>
                  <a:pt x="34" y="53"/>
                  <a:pt x="34" y="53"/>
                  <a:pt x="34" y="53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52"/>
                  <a:pt x="35" y="52"/>
                  <a:pt x="35" y="52"/>
                </a:cubicBezTo>
                <a:close/>
                <a:moveTo>
                  <a:pt x="39" y="55"/>
                </a:moveTo>
                <a:cubicBezTo>
                  <a:pt x="39" y="56"/>
                  <a:pt x="39" y="56"/>
                  <a:pt x="39" y="56"/>
                </a:cubicBezTo>
                <a:cubicBezTo>
                  <a:pt x="39" y="56"/>
                  <a:pt x="39" y="56"/>
                  <a:pt x="39" y="56"/>
                </a:cubicBezTo>
                <a:cubicBezTo>
                  <a:pt x="39" y="56"/>
                  <a:pt x="38" y="56"/>
                  <a:pt x="38" y="56"/>
                </a:cubicBezTo>
                <a:cubicBezTo>
                  <a:pt x="38" y="56"/>
                  <a:pt x="38" y="56"/>
                  <a:pt x="38" y="56"/>
                </a:cubicBezTo>
                <a:cubicBezTo>
                  <a:pt x="38" y="56"/>
                  <a:pt x="38" y="56"/>
                  <a:pt x="38" y="56"/>
                </a:cubicBezTo>
                <a:cubicBezTo>
                  <a:pt x="34" y="56"/>
                  <a:pt x="34" y="56"/>
                  <a:pt x="34" y="56"/>
                </a:cubicBezTo>
                <a:cubicBezTo>
                  <a:pt x="34" y="56"/>
                  <a:pt x="33" y="56"/>
                  <a:pt x="33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55"/>
                  <a:pt x="33" y="55"/>
                  <a:pt x="33" y="55"/>
                </a:cubicBezTo>
                <a:cubicBezTo>
                  <a:pt x="33" y="54"/>
                  <a:pt x="33" y="54"/>
                  <a:pt x="33" y="54"/>
                </a:cubicBezTo>
                <a:cubicBezTo>
                  <a:pt x="33" y="54"/>
                  <a:pt x="34" y="54"/>
                  <a:pt x="34" y="54"/>
                </a:cubicBezTo>
                <a:cubicBezTo>
                  <a:pt x="34" y="54"/>
                  <a:pt x="34" y="54"/>
                  <a:pt x="34" y="54"/>
                </a:cubicBezTo>
                <a:cubicBezTo>
                  <a:pt x="34" y="54"/>
                  <a:pt x="34" y="54"/>
                  <a:pt x="34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9" y="54"/>
                  <a:pt x="39" y="54"/>
                  <a:pt x="39" y="54"/>
                </a:cubicBezTo>
                <a:cubicBezTo>
                  <a:pt x="39" y="54"/>
                  <a:pt x="39" y="54"/>
                  <a:pt x="39" y="54"/>
                </a:cubicBezTo>
                <a:cubicBezTo>
                  <a:pt x="39" y="54"/>
                  <a:pt x="39" y="54"/>
                  <a:pt x="39" y="55"/>
                </a:cubicBezTo>
                <a:close/>
                <a:moveTo>
                  <a:pt x="34" y="51"/>
                </a:moveTo>
                <a:cubicBezTo>
                  <a:pt x="34" y="51"/>
                  <a:pt x="34" y="51"/>
                  <a:pt x="34" y="51"/>
                </a:cubicBezTo>
                <a:cubicBezTo>
                  <a:pt x="34" y="51"/>
                  <a:pt x="34" y="51"/>
                  <a:pt x="33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29" y="51"/>
                  <a:pt x="29" y="51"/>
                  <a:pt x="29" y="51"/>
                </a:cubicBezTo>
                <a:cubicBezTo>
                  <a:pt x="29" y="51"/>
                  <a:pt x="29" y="51"/>
                  <a:pt x="29" y="51"/>
                </a:cubicBezTo>
                <a:cubicBezTo>
                  <a:pt x="29" y="51"/>
                  <a:pt x="29" y="51"/>
                  <a:pt x="29" y="51"/>
                </a:cubicBezTo>
                <a:cubicBezTo>
                  <a:pt x="29" y="51"/>
                  <a:pt x="28" y="51"/>
                  <a:pt x="28" y="51"/>
                </a:cubicBezTo>
                <a:cubicBezTo>
                  <a:pt x="28" y="51"/>
                  <a:pt x="28" y="51"/>
                  <a:pt x="28" y="51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0"/>
                  <a:pt x="29" y="50"/>
                  <a:pt x="30" y="50"/>
                </a:cubicBezTo>
                <a:cubicBezTo>
                  <a:pt x="30" y="50"/>
                  <a:pt x="30" y="50"/>
                  <a:pt x="30" y="50"/>
                </a:cubicBezTo>
                <a:cubicBezTo>
                  <a:pt x="33" y="50"/>
                  <a:pt x="33" y="50"/>
                  <a:pt x="33" y="50"/>
                </a:cubicBezTo>
                <a:cubicBezTo>
                  <a:pt x="33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lnTo>
                  <a:pt x="34" y="51"/>
                </a:lnTo>
                <a:close/>
                <a:moveTo>
                  <a:pt x="29" y="52"/>
                </a:moveTo>
                <a:cubicBezTo>
                  <a:pt x="29" y="52"/>
                  <a:pt x="29" y="52"/>
                  <a:pt x="29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3" y="53"/>
                  <a:pt x="33" y="53"/>
                  <a:pt x="33" y="53"/>
                </a:cubicBezTo>
                <a:cubicBezTo>
                  <a:pt x="33" y="53"/>
                  <a:pt x="33" y="53"/>
                  <a:pt x="33" y="53"/>
                </a:cubicBezTo>
                <a:cubicBezTo>
                  <a:pt x="33" y="53"/>
                  <a:pt x="33" y="53"/>
                  <a:pt x="33" y="53"/>
                </a:cubicBezTo>
                <a:cubicBezTo>
                  <a:pt x="33" y="54"/>
                  <a:pt x="32" y="54"/>
                  <a:pt x="32" y="54"/>
                </a:cubicBezTo>
                <a:cubicBezTo>
                  <a:pt x="32" y="54"/>
                  <a:pt x="32" y="54"/>
                  <a:pt x="32" y="54"/>
                </a:cubicBezTo>
                <a:cubicBezTo>
                  <a:pt x="28" y="54"/>
                  <a:pt x="28" y="54"/>
                  <a:pt x="28" y="54"/>
                </a:cubicBezTo>
                <a:cubicBezTo>
                  <a:pt x="28" y="54"/>
                  <a:pt x="28" y="54"/>
                  <a:pt x="28" y="54"/>
                </a:cubicBezTo>
                <a:cubicBezTo>
                  <a:pt x="28" y="54"/>
                  <a:pt x="28" y="54"/>
                  <a:pt x="28" y="53"/>
                </a:cubicBezTo>
                <a:cubicBezTo>
                  <a:pt x="28" y="53"/>
                  <a:pt x="27" y="53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8" y="52"/>
                  <a:pt x="28" y="52"/>
                  <a:pt x="28" y="52"/>
                </a:cubicBezTo>
                <a:cubicBezTo>
                  <a:pt x="28" y="52"/>
                  <a:pt x="28" y="52"/>
                  <a:pt x="28" y="52"/>
                </a:cubicBezTo>
                <a:cubicBezTo>
                  <a:pt x="28" y="52"/>
                  <a:pt x="28" y="52"/>
                  <a:pt x="28" y="52"/>
                </a:cubicBezTo>
                <a:cubicBezTo>
                  <a:pt x="28" y="52"/>
                  <a:pt x="29" y="52"/>
                  <a:pt x="29" y="52"/>
                </a:cubicBezTo>
                <a:close/>
                <a:moveTo>
                  <a:pt x="28" y="50"/>
                </a:moveTo>
                <a:cubicBezTo>
                  <a:pt x="28" y="51"/>
                  <a:pt x="28" y="51"/>
                  <a:pt x="28" y="51"/>
                </a:cubicBezTo>
                <a:cubicBezTo>
                  <a:pt x="28" y="51"/>
                  <a:pt x="28" y="51"/>
                  <a:pt x="28" y="51"/>
                </a:cubicBezTo>
                <a:cubicBezTo>
                  <a:pt x="28" y="51"/>
                  <a:pt x="28" y="51"/>
                  <a:pt x="27" y="51"/>
                </a:cubicBezTo>
                <a:cubicBezTo>
                  <a:pt x="27" y="51"/>
                  <a:pt x="27" y="51"/>
                  <a:pt x="27" y="51"/>
                </a:cubicBezTo>
                <a:cubicBezTo>
                  <a:pt x="27" y="51"/>
                  <a:pt x="27" y="51"/>
                  <a:pt x="27" y="51"/>
                </a:cubicBezTo>
                <a:cubicBezTo>
                  <a:pt x="23" y="51"/>
                  <a:pt x="23" y="51"/>
                  <a:pt x="23" y="51"/>
                </a:cubicBezTo>
                <a:cubicBezTo>
                  <a:pt x="23" y="51"/>
                  <a:pt x="23" y="51"/>
                  <a:pt x="23" y="51"/>
                </a:cubicBezTo>
                <a:cubicBezTo>
                  <a:pt x="23" y="51"/>
                  <a:pt x="23" y="51"/>
                  <a:pt x="23" y="51"/>
                </a:cubicBezTo>
                <a:cubicBezTo>
                  <a:pt x="23" y="51"/>
                  <a:pt x="22" y="51"/>
                  <a:pt x="22" y="51"/>
                </a:cubicBezTo>
                <a:cubicBezTo>
                  <a:pt x="22" y="51"/>
                  <a:pt x="22" y="51"/>
                  <a:pt x="22" y="51"/>
                </a:cubicBezTo>
                <a:cubicBezTo>
                  <a:pt x="23" y="50"/>
                  <a:pt x="23" y="50"/>
                  <a:pt x="23" y="50"/>
                </a:cubicBezTo>
                <a:cubicBezTo>
                  <a:pt x="23" y="50"/>
                  <a:pt x="23" y="50"/>
                  <a:pt x="23" y="50"/>
                </a:cubicBezTo>
                <a:cubicBezTo>
                  <a:pt x="23" y="50"/>
                  <a:pt x="23" y="50"/>
                  <a:pt x="23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7" y="50"/>
                  <a:pt x="27" y="50"/>
                  <a:pt x="27" y="50"/>
                </a:cubicBezTo>
                <a:cubicBezTo>
                  <a:pt x="28" y="50"/>
                  <a:pt x="28" y="50"/>
                  <a:pt x="28" y="50"/>
                </a:cubicBezTo>
                <a:cubicBezTo>
                  <a:pt x="28" y="50"/>
                  <a:pt x="28" y="50"/>
                  <a:pt x="28" y="50"/>
                </a:cubicBezTo>
                <a:cubicBezTo>
                  <a:pt x="28" y="50"/>
                  <a:pt x="28" y="50"/>
                  <a:pt x="28" y="50"/>
                </a:cubicBezTo>
                <a:cubicBezTo>
                  <a:pt x="28" y="50"/>
                  <a:pt x="28" y="50"/>
                  <a:pt x="28" y="50"/>
                </a:cubicBezTo>
                <a:close/>
                <a:moveTo>
                  <a:pt x="28" y="54"/>
                </a:moveTo>
                <a:cubicBezTo>
                  <a:pt x="28" y="54"/>
                  <a:pt x="28" y="54"/>
                  <a:pt x="28" y="54"/>
                </a:cubicBezTo>
                <a:cubicBezTo>
                  <a:pt x="32" y="54"/>
                  <a:pt x="32" y="54"/>
                  <a:pt x="32" y="54"/>
                </a:cubicBezTo>
                <a:cubicBezTo>
                  <a:pt x="32" y="54"/>
                  <a:pt x="32" y="54"/>
                  <a:pt x="32" y="54"/>
                </a:cubicBezTo>
                <a:cubicBezTo>
                  <a:pt x="32" y="54"/>
                  <a:pt x="32" y="54"/>
                  <a:pt x="32" y="54"/>
                </a:cubicBezTo>
                <a:cubicBezTo>
                  <a:pt x="32" y="54"/>
                  <a:pt x="33" y="54"/>
                  <a:pt x="33" y="54"/>
                </a:cubicBezTo>
                <a:cubicBezTo>
                  <a:pt x="33" y="54"/>
                  <a:pt x="33" y="54"/>
                  <a:pt x="33" y="55"/>
                </a:cubicBezTo>
                <a:cubicBezTo>
                  <a:pt x="32" y="56"/>
                  <a:pt x="32" y="56"/>
                  <a:pt x="32" y="56"/>
                </a:cubicBezTo>
                <a:cubicBezTo>
                  <a:pt x="32" y="56"/>
                  <a:pt x="32" y="56"/>
                  <a:pt x="32" y="56"/>
                </a:cubicBezTo>
                <a:cubicBezTo>
                  <a:pt x="32" y="56"/>
                  <a:pt x="32" y="56"/>
                  <a:pt x="32" y="56"/>
                </a:cubicBezTo>
                <a:cubicBezTo>
                  <a:pt x="32" y="56"/>
                  <a:pt x="32" y="56"/>
                  <a:pt x="31" y="56"/>
                </a:cubicBezTo>
                <a:cubicBezTo>
                  <a:pt x="31" y="56"/>
                  <a:pt x="31" y="56"/>
                  <a:pt x="31" y="56"/>
                </a:cubicBezTo>
                <a:cubicBezTo>
                  <a:pt x="27" y="56"/>
                  <a:pt x="27" y="56"/>
                  <a:pt x="27" y="56"/>
                </a:cubicBezTo>
                <a:cubicBezTo>
                  <a:pt x="27" y="56"/>
                  <a:pt x="27" y="56"/>
                  <a:pt x="27" y="56"/>
                </a:cubicBezTo>
                <a:cubicBezTo>
                  <a:pt x="27" y="56"/>
                  <a:pt x="27" y="56"/>
                  <a:pt x="27" y="56"/>
                </a:cubicBezTo>
                <a:cubicBezTo>
                  <a:pt x="26" y="56"/>
                  <a:pt x="26" y="56"/>
                  <a:pt x="26" y="56"/>
                </a:cubicBezTo>
                <a:cubicBezTo>
                  <a:pt x="26" y="56"/>
                  <a:pt x="26" y="56"/>
                  <a:pt x="26" y="56"/>
                </a:cubicBezTo>
                <a:cubicBezTo>
                  <a:pt x="27" y="55"/>
                  <a:pt x="27" y="55"/>
                  <a:pt x="27" y="55"/>
                </a:cubicBezTo>
                <a:cubicBezTo>
                  <a:pt x="27" y="54"/>
                  <a:pt x="27" y="54"/>
                  <a:pt x="27" y="54"/>
                </a:cubicBezTo>
                <a:cubicBezTo>
                  <a:pt x="27" y="54"/>
                  <a:pt x="27" y="54"/>
                  <a:pt x="27" y="54"/>
                </a:cubicBezTo>
                <a:cubicBezTo>
                  <a:pt x="27" y="54"/>
                  <a:pt x="28" y="54"/>
                  <a:pt x="28" y="54"/>
                </a:cubicBezTo>
                <a:close/>
                <a:moveTo>
                  <a:pt x="27" y="57"/>
                </a:moveTo>
                <a:cubicBezTo>
                  <a:pt x="27" y="56"/>
                  <a:pt x="27" y="56"/>
                  <a:pt x="27" y="56"/>
                </a:cubicBezTo>
                <a:cubicBezTo>
                  <a:pt x="31" y="56"/>
                  <a:pt x="31" y="56"/>
                  <a:pt x="31" y="56"/>
                </a:cubicBezTo>
                <a:cubicBezTo>
                  <a:pt x="31" y="56"/>
                  <a:pt x="31" y="56"/>
                  <a:pt x="31" y="57"/>
                </a:cubicBezTo>
                <a:cubicBezTo>
                  <a:pt x="31" y="57"/>
                  <a:pt x="31" y="57"/>
                  <a:pt x="31" y="57"/>
                </a:cubicBezTo>
                <a:cubicBezTo>
                  <a:pt x="32" y="57"/>
                  <a:pt x="32" y="57"/>
                  <a:pt x="32" y="57"/>
                </a:cubicBezTo>
                <a:cubicBezTo>
                  <a:pt x="32" y="57"/>
                  <a:pt x="32" y="57"/>
                  <a:pt x="32" y="57"/>
                </a:cubicBezTo>
                <a:cubicBezTo>
                  <a:pt x="31" y="58"/>
                  <a:pt x="31" y="58"/>
                  <a:pt x="31" y="58"/>
                </a:cubicBezTo>
                <a:cubicBezTo>
                  <a:pt x="31" y="58"/>
                  <a:pt x="31" y="58"/>
                  <a:pt x="31" y="58"/>
                </a:cubicBezTo>
                <a:cubicBezTo>
                  <a:pt x="31" y="58"/>
                  <a:pt x="31" y="58"/>
                  <a:pt x="31" y="59"/>
                </a:cubicBezTo>
                <a:cubicBezTo>
                  <a:pt x="31" y="59"/>
                  <a:pt x="31" y="59"/>
                  <a:pt x="30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26" y="59"/>
                  <a:pt x="26" y="59"/>
                  <a:pt x="26" y="59"/>
                </a:cubicBezTo>
                <a:cubicBezTo>
                  <a:pt x="26" y="59"/>
                  <a:pt x="26" y="59"/>
                  <a:pt x="26" y="59"/>
                </a:cubicBezTo>
                <a:cubicBezTo>
                  <a:pt x="26" y="59"/>
                  <a:pt x="25" y="59"/>
                  <a:pt x="25" y="59"/>
                </a:cubicBezTo>
                <a:cubicBezTo>
                  <a:pt x="25" y="58"/>
                  <a:pt x="25" y="58"/>
                  <a:pt x="25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57"/>
                  <a:pt x="26" y="57"/>
                  <a:pt x="27" y="57"/>
                </a:cubicBezTo>
                <a:close/>
                <a:moveTo>
                  <a:pt x="31" y="60"/>
                </a:moveTo>
                <a:cubicBezTo>
                  <a:pt x="31" y="60"/>
                  <a:pt x="32" y="60"/>
                  <a:pt x="32" y="60"/>
                </a:cubicBezTo>
                <a:cubicBezTo>
                  <a:pt x="32" y="59"/>
                  <a:pt x="32" y="59"/>
                  <a:pt x="32" y="59"/>
                </a:cubicBezTo>
                <a:cubicBezTo>
                  <a:pt x="32" y="59"/>
                  <a:pt x="32" y="59"/>
                  <a:pt x="32" y="59"/>
                </a:cubicBezTo>
                <a:cubicBezTo>
                  <a:pt x="32" y="59"/>
                  <a:pt x="33" y="59"/>
                  <a:pt x="33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8" y="59"/>
                  <a:pt x="38" y="59"/>
                  <a:pt x="38" y="60"/>
                </a:cubicBezTo>
                <a:cubicBezTo>
                  <a:pt x="38" y="60"/>
                  <a:pt x="38" y="60"/>
                  <a:pt x="38" y="60"/>
                </a:cubicBezTo>
                <a:cubicBezTo>
                  <a:pt x="37" y="61"/>
                  <a:pt x="37" y="61"/>
                  <a:pt x="37" y="61"/>
                </a:cubicBezTo>
                <a:cubicBezTo>
                  <a:pt x="37" y="61"/>
                  <a:pt x="37" y="61"/>
                  <a:pt x="37" y="61"/>
                </a:cubicBezTo>
                <a:cubicBezTo>
                  <a:pt x="37" y="61"/>
                  <a:pt x="37" y="61"/>
                  <a:pt x="37" y="61"/>
                </a:cubicBezTo>
                <a:cubicBezTo>
                  <a:pt x="37" y="61"/>
                  <a:pt x="37" y="62"/>
                  <a:pt x="37" y="62"/>
                </a:cubicBezTo>
                <a:cubicBezTo>
                  <a:pt x="36" y="62"/>
                  <a:pt x="36" y="62"/>
                  <a:pt x="36" y="62"/>
                </a:cubicBezTo>
                <a:cubicBezTo>
                  <a:pt x="32" y="62"/>
                  <a:pt x="32" y="62"/>
                  <a:pt x="32" y="62"/>
                </a:cubicBezTo>
                <a:cubicBezTo>
                  <a:pt x="32" y="62"/>
                  <a:pt x="32" y="62"/>
                  <a:pt x="32" y="62"/>
                </a:cubicBezTo>
                <a:cubicBezTo>
                  <a:pt x="31" y="62"/>
                  <a:pt x="31" y="61"/>
                  <a:pt x="31" y="61"/>
                </a:cubicBezTo>
                <a:cubicBezTo>
                  <a:pt x="31" y="61"/>
                  <a:pt x="31" y="61"/>
                  <a:pt x="31" y="61"/>
                </a:cubicBezTo>
                <a:cubicBezTo>
                  <a:pt x="31" y="61"/>
                  <a:pt x="31" y="61"/>
                  <a:pt x="31" y="61"/>
                </a:cubicBezTo>
                <a:lnTo>
                  <a:pt x="31" y="60"/>
                </a:lnTo>
                <a:close/>
                <a:moveTo>
                  <a:pt x="38" y="59"/>
                </a:moveTo>
                <a:cubicBezTo>
                  <a:pt x="38" y="59"/>
                  <a:pt x="37" y="59"/>
                  <a:pt x="37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3" y="59"/>
                  <a:pt x="33" y="59"/>
                  <a:pt x="33" y="59"/>
                </a:cubicBezTo>
                <a:cubicBezTo>
                  <a:pt x="33" y="59"/>
                  <a:pt x="33" y="59"/>
                  <a:pt x="32" y="59"/>
                </a:cubicBezTo>
                <a:cubicBezTo>
                  <a:pt x="32" y="59"/>
                  <a:pt x="32" y="59"/>
                  <a:pt x="32" y="59"/>
                </a:cubicBezTo>
                <a:cubicBezTo>
                  <a:pt x="32" y="58"/>
                  <a:pt x="32" y="58"/>
                  <a:pt x="32" y="58"/>
                </a:cubicBezTo>
                <a:cubicBezTo>
                  <a:pt x="32" y="58"/>
                  <a:pt x="32" y="58"/>
                  <a:pt x="32" y="58"/>
                </a:cubicBezTo>
                <a:cubicBezTo>
                  <a:pt x="32" y="57"/>
                  <a:pt x="32" y="57"/>
                  <a:pt x="32" y="57"/>
                </a:cubicBezTo>
                <a:cubicBezTo>
                  <a:pt x="32" y="57"/>
                  <a:pt x="32" y="57"/>
                  <a:pt x="33" y="57"/>
                </a:cubicBezTo>
                <a:cubicBezTo>
                  <a:pt x="33" y="57"/>
                  <a:pt x="33" y="57"/>
                  <a:pt x="33" y="57"/>
                </a:cubicBezTo>
                <a:cubicBezTo>
                  <a:pt x="33" y="57"/>
                  <a:pt x="33" y="57"/>
                  <a:pt x="33" y="57"/>
                </a:cubicBezTo>
                <a:cubicBezTo>
                  <a:pt x="33" y="56"/>
                  <a:pt x="33" y="56"/>
                  <a:pt x="34" y="56"/>
                </a:cubicBezTo>
                <a:cubicBezTo>
                  <a:pt x="37" y="56"/>
                  <a:pt x="37" y="56"/>
                  <a:pt x="37" y="56"/>
                </a:cubicBezTo>
                <a:cubicBezTo>
                  <a:pt x="38" y="56"/>
                  <a:pt x="38" y="56"/>
                  <a:pt x="38" y="57"/>
                </a:cubicBezTo>
                <a:cubicBezTo>
                  <a:pt x="38" y="57"/>
                  <a:pt x="38" y="57"/>
                  <a:pt x="38" y="57"/>
                </a:cubicBezTo>
                <a:cubicBezTo>
                  <a:pt x="38" y="57"/>
                  <a:pt x="38" y="57"/>
                  <a:pt x="38" y="57"/>
                </a:cubicBezTo>
                <a:cubicBezTo>
                  <a:pt x="38" y="57"/>
                  <a:pt x="38" y="57"/>
                  <a:pt x="38" y="57"/>
                </a:cubicBezTo>
                <a:cubicBezTo>
                  <a:pt x="38" y="58"/>
                  <a:pt x="38" y="58"/>
                  <a:pt x="38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8" y="58"/>
                  <a:pt x="38" y="58"/>
                  <a:pt x="38" y="59"/>
                </a:cubicBezTo>
                <a:close/>
                <a:moveTo>
                  <a:pt x="38" y="60"/>
                </a:moveTo>
                <a:cubicBezTo>
                  <a:pt x="38" y="60"/>
                  <a:pt x="38" y="60"/>
                  <a:pt x="39" y="60"/>
                </a:cubicBezTo>
                <a:cubicBezTo>
                  <a:pt x="39" y="59"/>
                  <a:pt x="39" y="59"/>
                  <a:pt x="39" y="59"/>
                </a:cubicBezTo>
                <a:cubicBezTo>
                  <a:pt x="39" y="59"/>
                  <a:pt x="39" y="59"/>
                  <a:pt x="39" y="59"/>
                </a:cubicBezTo>
                <a:cubicBezTo>
                  <a:pt x="39" y="59"/>
                  <a:pt x="40" y="59"/>
                  <a:pt x="40" y="59"/>
                </a:cubicBezTo>
                <a:cubicBezTo>
                  <a:pt x="44" y="59"/>
                  <a:pt x="44" y="59"/>
                  <a:pt x="44" y="59"/>
                </a:cubicBezTo>
                <a:cubicBezTo>
                  <a:pt x="44" y="59"/>
                  <a:pt x="44" y="59"/>
                  <a:pt x="44" y="59"/>
                </a:cubicBezTo>
                <a:cubicBezTo>
                  <a:pt x="44" y="59"/>
                  <a:pt x="44" y="59"/>
                  <a:pt x="44" y="59"/>
                </a:cubicBezTo>
                <a:cubicBezTo>
                  <a:pt x="45" y="59"/>
                  <a:pt x="45" y="59"/>
                  <a:pt x="45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61"/>
                  <a:pt x="45" y="61"/>
                  <a:pt x="45" y="61"/>
                </a:cubicBezTo>
                <a:cubicBezTo>
                  <a:pt x="45" y="61"/>
                  <a:pt x="44" y="61"/>
                  <a:pt x="44" y="61"/>
                </a:cubicBezTo>
                <a:cubicBezTo>
                  <a:pt x="44" y="61"/>
                  <a:pt x="44" y="61"/>
                  <a:pt x="44" y="61"/>
                </a:cubicBezTo>
                <a:cubicBezTo>
                  <a:pt x="44" y="61"/>
                  <a:pt x="44" y="62"/>
                  <a:pt x="44" y="62"/>
                </a:cubicBezTo>
                <a:cubicBezTo>
                  <a:pt x="44" y="62"/>
                  <a:pt x="43" y="62"/>
                  <a:pt x="43" y="62"/>
                </a:cubicBezTo>
                <a:cubicBezTo>
                  <a:pt x="39" y="62"/>
                  <a:pt x="39" y="62"/>
                  <a:pt x="39" y="62"/>
                </a:cubicBezTo>
                <a:cubicBezTo>
                  <a:pt x="39" y="62"/>
                  <a:pt x="39" y="62"/>
                  <a:pt x="39" y="62"/>
                </a:cubicBezTo>
                <a:cubicBezTo>
                  <a:pt x="39" y="62"/>
                  <a:pt x="38" y="61"/>
                  <a:pt x="38" y="61"/>
                </a:cubicBezTo>
                <a:cubicBezTo>
                  <a:pt x="38" y="61"/>
                  <a:pt x="38" y="61"/>
                  <a:pt x="38" y="61"/>
                </a:cubicBezTo>
                <a:cubicBezTo>
                  <a:pt x="38" y="61"/>
                  <a:pt x="38" y="61"/>
                  <a:pt x="38" y="61"/>
                </a:cubicBezTo>
                <a:lnTo>
                  <a:pt x="38" y="60"/>
                </a:lnTo>
                <a:close/>
                <a:moveTo>
                  <a:pt x="45" y="59"/>
                </a:moveTo>
                <a:cubicBezTo>
                  <a:pt x="44" y="59"/>
                  <a:pt x="44" y="59"/>
                  <a:pt x="44" y="59"/>
                </a:cubicBezTo>
                <a:cubicBezTo>
                  <a:pt x="44" y="59"/>
                  <a:pt x="44" y="59"/>
                  <a:pt x="44" y="59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9"/>
                  <a:pt x="39" y="59"/>
                  <a:pt x="39" y="59"/>
                </a:cubicBezTo>
                <a:cubicBezTo>
                  <a:pt x="39" y="59"/>
                  <a:pt x="39" y="59"/>
                  <a:pt x="39" y="59"/>
                </a:cubicBezTo>
                <a:cubicBezTo>
                  <a:pt x="39" y="58"/>
                  <a:pt x="39" y="58"/>
                  <a:pt x="39" y="58"/>
                </a:cubicBezTo>
                <a:cubicBezTo>
                  <a:pt x="39" y="58"/>
                  <a:pt x="39" y="58"/>
                  <a:pt x="39" y="58"/>
                </a:cubicBezTo>
                <a:cubicBezTo>
                  <a:pt x="39" y="57"/>
                  <a:pt x="39" y="57"/>
                  <a:pt x="39" y="57"/>
                </a:cubicBezTo>
                <a:cubicBezTo>
                  <a:pt x="39" y="57"/>
                  <a:pt x="39" y="57"/>
                  <a:pt x="39" y="57"/>
                </a:cubicBezTo>
                <a:cubicBezTo>
                  <a:pt x="39" y="57"/>
                  <a:pt x="39" y="57"/>
                  <a:pt x="39" y="57"/>
                </a:cubicBezTo>
                <a:cubicBezTo>
                  <a:pt x="40" y="57"/>
                  <a:pt x="40" y="57"/>
                  <a:pt x="40" y="57"/>
                </a:cubicBezTo>
                <a:cubicBezTo>
                  <a:pt x="40" y="56"/>
                  <a:pt x="40" y="56"/>
                  <a:pt x="40" y="56"/>
                </a:cubicBezTo>
                <a:cubicBezTo>
                  <a:pt x="44" y="56"/>
                  <a:pt x="44" y="56"/>
                  <a:pt x="44" y="56"/>
                </a:cubicBezTo>
                <a:cubicBezTo>
                  <a:pt x="44" y="56"/>
                  <a:pt x="44" y="56"/>
                  <a:pt x="44" y="57"/>
                </a:cubicBezTo>
                <a:cubicBezTo>
                  <a:pt x="45" y="57"/>
                  <a:pt x="45" y="57"/>
                  <a:pt x="45" y="57"/>
                </a:cubicBezTo>
                <a:cubicBezTo>
                  <a:pt x="45" y="57"/>
                  <a:pt x="45" y="57"/>
                  <a:pt x="45" y="57"/>
                </a:cubicBezTo>
                <a:cubicBezTo>
                  <a:pt x="45" y="57"/>
                  <a:pt x="45" y="57"/>
                  <a:pt x="45" y="57"/>
                </a:cubicBezTo>
                <a:cubicBezTo>
                  <a:pt x="45" y="58"/>
                  <a:pt x="45" y="58"/>
                  <a:pt x="45" y="58"/>
                </a:cubicBezTo>
                <a:cubicBezTo>
                  <a:pt x="45" y="58"/>
                  <a:pt x="45" y="58"/>
                  <a:pt x="45" y="58"/>
                </a:cubicBezTo>
                <a:cubicBezTo>
                  <a:pt x="45" y="58"/>
                  <a:pt x="45" y="58"/>
                  <a:pt x="45" y="59"/>
                </a:cubicBezTo>
                <a:close/>
                <a:moveTo>
                  <a:pt x="45" y="56"/>
                </a:moveTo>
                <a:cubicBezTo>
                  <a:pt x="45" y="56"/>
                  <a:pt x="45" y="56"/>
                  <a:pt x="44" y="56"/>
                </a:cubicBezTo>
                <a:cubicBezTo>
                  <a:pt x="44" y="56"/>
                  <a:pt x="44" y="56"/>
                  <a:pt x="44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40" y="56"/>
                  <a:pt x="39" y="56"/>
                  <a:pt x="39" y="56"/>
                </a:cubicBezTo>
                <a:cubicBezTo>
                  <a:pt x="39" y="56"/>
                  <a:pt x="39" y="56"/>
                  <a:pt x="39" y="56"/>
                </a:cubicBezTo>
                <a:cubicBezTo>
                  <a:pt x="40" y="55"/>
                  <a:pt x="40" y="55"/>
                  <a:pt x="40" y="55"/>
                </a:cubicBezTo>
                <a:cubicBezTo>
                  <a:pt x="40" y="54"/>
                  <a:pt x="40" y="54"/>
                  <a:pt x="40" y="54"/>
                </a:cubicBezTo>
                <a:cubicBezTo>
                  <a:pt x="40" y="54"/>
                  <a:pt x="40" y="54"/>
                  <a:pt x="40" y="54"/>
                </a:cubicBezTo>
                <a:cubicBezTo>
                  <a:pt x="40" y="54"/>
                  <a:pt x="40" y="54"/>
                  <a:pt x="40" y="54"/>
                </a:cubicBezTo>
                <a:cubicBezTo>
                  <a:pt x="40" y="54"/>
                  <a:pt x="41" y="54"/>
                  <a:pt x="41" y="54"/>
                </a:cubicBezTo>
                <a:cubicBezTo>
                  <a:pt x="44" y="54"/>
                  <a:pt x="44" y="54"/>
                  <a:pt x="44" y="54"/>
                </a:cubicBezTo>
                <a:cubicBezTo>
                  <a:pt x="44" y="54"/>
                  <a:pt x="45" y="54"/>
                  <a:pt x="45" y="54"/>
                </a:cubicBezTo>
                <a:cubicBezTo>
                  <a:pt x="45" y="54"/>
                  <a:pt x="45" y="54"/>
                  <a:pt x="45" y="54"/>
                </a:cubicBezTo>
                <a:cubicBezTo>
                  <a:pt x="45" y="54"/>
                  <a:pt x="45" y="54"/>
                  <a:pt x="45" y="54"/>
                </a:cubicBezTo>
                <a:cubicBezTo>
                  <a:pt x="45" y="54"/>
                  <a:pt x="45" y="54"/>
                  <a:pt x="45" y="55"/>
                </a:cubicBezTo>
                <a:cubicBezTo>
                  <a:pt x="45" y="56"/>
                  <a:pt x="45" y="56"/>
                  <a:pt x="45" y="56"/>
                </a:cubicBezTo>
                <a:cubicBezTo>
                  <a:pt x="45" y="56"/>
                  <a:pt x="45" y="56"/>
                  <a:pt x="45" y="56"/>
                </a:cubicBezTo>
                <a:cubicBezTo>
                  <a:pt x="45" y="56"/>
                  <a:pt x="45" y="56"/>
                  <a:pt x="45" y="56"/>
                </a:cubicBezTo>
                <a:close/>
                <a:moveTo>
                  <a:pt x="45" y="60"/>
                </a:moveTo>
                <a:cubicBezTo>
                  <a:pt x="45" y="60"/>
                  <a:pt x="45" y="60"/>
                  <a:pt x="46" y="60"/>
                </a:cubicBezTo>
                <a:cubicBezTo>
                  <a:pt x="46" y="59"/>
                  <a:pt x="46" y="59"/>
                  <a:pt x="46" y="59"/>
                </a:cubicBezTo>
                <a:cubicBezTo>
                  <a:pt x="46" y="59"/>
                  <a:pt x="46" y="59"/>
                  <a:pt x="46" y="59"/>
                </a:cubicBezTo>
                <a:cubicBezTo>
                  <a:pt x="46" y="59"/>
                  <a:pt x="46" y="59"/>
                  <a:pt x="47" y="59"/>
                </a:cubicBezTo>
                <a:cubicBezTo>
                  <a:pt x="51" y="59"/>
                  <a:pt x="51" y="59"/>
                  <a:pt x="51" y="59"/>
                </a:cubicBezTo>
                <a:cubicBezTo>
                  <a:pt x="51" y="59"/>
                  <a:pt x="51" y="59"/>
                  <a:pt x="51" y="59"/>
                </a:cubicBezTo>
                <a:cubicBezTo>
                  <a:pt x="51" y="59"/>
                  <a:pt x="51" y="59"/>
                  <a:pt x="51" y="59"/>
                </a:cubicBezTo>
                <a:cubicBezTo>
                  <a:pt x="51" y="59"/>
                  <a:pt x="52" y="59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1"/>
                  <a:pt x="51" y="61"/>
                  <a:pt x="51" y="61"/>
                </a:cubicBezTo>
                <a:cubicBezTo>
                  <a:pt x="51" y="61"/>
                  <a:pt x="51" y="62"/>
                  <a:pt x="51" y="62"/>
                </a:cubicBezTo>
                <a:cubicBezTo>
                  <a:pt x="51" y="62"/>
                  <a:pt x="51" y="62"/>
                  <a:pt x="50" y="62"/>
                </a:cubicBezTo>
                <a:cubicBezTo>
                  <a:pt x="46" y="62"/>
                  <a:pt x="46" y="62"/>
                  <a:pt x="46" y="62"/>
                </a:cubicBezTo>
                <a:cubicBezTo>
                  <a:pt x="46" y="62"/>
                  <a:pt x="46" y="62"/>
                  <a:pt x="46" y="62"/>
                </a:cubicBezTo>
                <a:cubicBezTo>
                  <a:pt x="46" y="62"/>
                  <a:pt x="46" y="61"/>
                  <a:pt x="46" y="61"/>
                </a:cubicBezTo>
                <a:cubicBezTo>
                  <a:pt x="45" y="61"/>
                  <a:pt x="45" y="61"/>
                  <a:pt x="45" y="61"/>
                </a:cubicBezTo>
                <a:cubicBezTo>
                  <a:pt x="45" y="61"/>
                  <a:pt x="45" y="61"/>
                  <a:pt x="45" y="61"/>
                </a:cubicBezTo>
                <a:lnTo>
                  <a:pt x="45" y="60"/>
                </a:lnTo>
                <a:close/>
                <a:moveTo>
                  <a:pt x="52" y="58"/>
                </a:moveTo>
                <a:cubicBezTo>
                  <a:pt x="52" y="58"/>
                  <a:pt x="51" y="58"/>
                  <a:pt x="51" y="59"/>
                </a:cubicBezTo>
                <a:cubicBezTo>
                  <a:pt x="51" y="59"/>
                  <a:pt x="51" y="59"/>
                  <a:pt x="51" y="59"/>
                </a:cubicBezTo>
                <a:cubicBezTo>
                  <a:pt x="51" y="59"/>
                  <a:pt x="51" y="59"/>
                  <a:pt x="51" y="59"/>
                </a:cubicBezTo>
                <a:cubicBezTo>
                  <a:pt x="47" y="59"/>
                  <a:pt x="47" y="59"/>
                  <a:pt x="47" y="59"/>
                </a:cubicBezTo>
                <a:cubicBezTo>
                  <a:pt x="46" y="59"/>
                  <a:pt x="46" y="59"/>
                  <a:pt x="46" y="59"/>
                </a:cubicBezTo>
                <a:cubicBezTo>
                  <a:pt x="46" y="59"/>
                  <a:pt x="46" y="59"/>
                  <a:pt x="46" y="59"/>
                </a:cubicBezTo>
                <a:cubicBezTo>
                  <a:pt x="46" y="58"/>
                  <a:pt x="46" y="58"/>
                  <a:pt x="46" y="58"/>
                </a:cubicBezTo>
                <a:cubicBezTo>
                  <a:pt x="46" y="58"/>
                  <a:pt x="46" y="58"/>
                  <a:pt x="46" y="58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7" y="56"/>
                  <a:pt x="47" y="56"/>
                  <a:pt x="47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7"/>
                </a:cubicBezTo>
                <a:cubicBezTo>
                  <a:pt x="51" y="57"/>
                  <a:pt x="51" y="57"/>
                  <a:pt x="51" y="57"/>
                </a:cubicBezTo>
                <a:cubicBezTo>
                  <a:pt x="51" y="57"/>
                  <a:pt x="52" y="57"/>
                  <a:pt x="52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8"/>
                  <a:pt x="52" y="58"/>
                  <a:pt x="52" y="58"/>
                </a:cubicBezTo>
                <a:cubicBezTo>
                  <a:pt x="52" y="58"/>
                  <a:pt x="52" y="58"/>
                  <a:pt x="52" y="58"/>
                </a:cubicBezTo>
                <a:close/>
                <a:moveTo>
                  <a:pt x="52" y="56"/>
                </a:moveTo>
                <a:cubicBezTo>
                  <a:pt x="52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6" y="56"/>
                </a:cubicBezTo>
                <a:cubicBezTo>
                  <a:pt x="46" y="56"/>
                  <a:pt x="46" y="56"/>
                  <a:pt x="46" y="56"/>
                </a:cubicBezTo>
                <a:cubicBezTo>
                  <a:pt x="46" y="56"/>
                  <a:pt x="46" y="56"/>
                  <a:pt x="46" y="56"/>
                </a:cubicBezTo>
                <a:cubicBezTo>
                  <a:pt x="46" y="56"/>
                  <a:pt x="46" y="56"/>
                  <a:pt x="46" y="56"/>
                </a:cubicBezTo>
                <a:cubicBezTo>
                  <a:pt x="46" y="55"/>
                  <a:pt x="46" y="55"/>
                  <a:pt x="46" y="55"/>
                </a:cubicBezTo>
                <a:cubicBezTo>
                  <a:pt x="46" y="54"/>
                  <a:pt x="46" y="54"/>
                  <a:pt x="46" y="54"/>
                </a:cubicBezTo>
                <a:cubicBezTo>
                  <a:pt x="46" y="54"/>
                  <a:pt x="46" y="54"/>
                  <a:pt x="46" y="54"/>
                </a:cubicBezTo>
                <a:cubicBezTo>
                  <a:pt x="46" y="54"/>
                  <a:pt x="47" y="54"/>
                  <a:pt x="47" y="54"/>
                </a:cubicBezTo>
                <a:cubicBezTo>
                  <a:pt x="47" y="54"/>
                  <a:pt x="47" y="54"/>
                  <a:pt x="47" y="54"/>
                </a:cubicBezTo>
                <a:cubicBezTo>
                  <a:pt x="51" y="54"/>
                  <a:pt x="51" y="54"/>
                  <a:pt x="51" y="54"/>
                </a:cubicBezTo>
                <a:cubicBezTo>
                  <a:pt x="51" y="54"/>
                  <a:pt x="51" y="54"/>
                  <a:pt x="51" y="54"/>
                </a:cubicBezTo>
                <a:cubicBezTo>
                  <a:pt x="51" y="54"/>
                  <a:pt x="51" y="54"/>
                  <a:pt x="51" y="54"/>
                </a:cubicBezTo>
                <a:cubicBezTo>
                  <a:pt x="52" y="54"/>
                  <a:pt x="52" y="54"/>
                  <a:pt x="52" y="54"/>
                </a:cubicBezTo>
                <a:cubicBezTo>
                  <a:pt x="52" y="54"/>
                  <a:pt x="52" y="54"/>
                  <a:pt x="52" y="55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6"/>
                  <a:pt x="52" y="56"/>
                  <a:pt x="52" y="56"/>
                </a:cubicBezTo>
                <a:close/>
                <a:moveTo>
                  <a:pt x="52" y="53"/>
                </a:moveTo>
                <a:cubicBezTo>
                  <a:pt x="52" y="53"/>
                  <a:pt x="52" y="53"/>
                  <a:pt x="51" y="53"/>
                </a:cubicBezTo>
                <a:cubicBezTo>
                  <a:pt x="51" y="54"/>
                  <a:pt x="51" y="54"/>
                  <a:pt x="51" y="54"/>
                </a:cubicBezTo>
                <a:cubicBezTo>
                  <a:pt x="51" y="54"/>
                  <a:pt x="51" y="54"/>
                  <a:pt x="51" y="54"/>
                </a:cubicBezTo>
                <a:cubicBezTo>
                  <a:pt x="47" y="54"/>
                  <a:pt x="47" y="54"/>
                  <a:pt x="47" y="54"/>
                </a:cubicBezTo>
                <a:cubicBezTo>
                  <a:pt x="47" y="54"/>
                  <a:pt x="47" y="54"/>
                  <a:pt x="47" y="54"/>
                </a:cubicBezTo>
                <a:cubicBezTo>
                  <a:pt x="47" y="54"/>
                  <a:pt x="46" y="54"/>
                  <a:pt x="46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2"/>
                  <a:pt x="46" y="52"/>
                  <a:pt x="46" y="52"/>
                </a:cubicBezTo>
                <a:cubicBezTo>
                  <a:pt x="46" y="52"/>
                  <a:pt x="46" y="52"/>
                  <a:pt x="46" y="52"/>
                </a:cubicBezTo>
                <a:cubicBezTo>
                  <a:pt x="46" y="52"/>
                  <a:pt x="46" y="52"/>
                  <a:pt x="47" y="52"/>
                </a:cubicBezTo>
                <a:cubicBezTo>
                  <a:pt x="47" y="52"/>
                  <a:pt x="47" y="52"/>
                  <a:pt x="47" y="52"/>
                </a:cubicBezTo>
                <a:cubicBezTo>
                  <a:pt x="47" y="52"/>
                  <a:pt x="47" y="52"/>
                  <a:pt x="47" y="52"/>
                </a:cubicBezTo>
                <a:cubicBezTo>
                  <a:pt x="51" y="52"/>
                  <a:pt x="51" y="52"/>
                  <a:pt x="51" y="52"/>
                </a:cubicBezTo>
                <a:cubicBezTo>
                  <a:pt x="51" y="52"/>
                  <a:pt x="51" y="52"/>
                  <a:pt x="51" y="52"/>
                </a:cubicBezTo>
                <a:cubicBezTo>
                  <a:pt x="51" y="52"/>
                  <a:pt x="51" y="52"/>
                  <a:pt x="51" y="52"/>
                </a:cubicBezTo>
                <a:cubicBezTo>
                  <a:pt x="52" y="52"/>
                  <a:pt x="52" y="52"/>
                  <a:pt x="52" y="52"/>
                </a:cubicBezTo>
                <a:cubicBezTo>
                  <a:pt x="52" y="52"/>
                  <a:pt x="52" y="52"/>
                  <a:pt x="52" y="52"/>
                </a:cubicBezTo>
                <a:cubicBezTo>
                  <a:pt x="52" y="53"/>
                  <a:pt x="52" y="53"/>
                  <a:pt x="52" y="53"/>
                </a:cubicBezTo>
                <a:cubicBezTo>
                  <a:pt x="52" y="53"/>
                  <a:pt x="52" y="53"/>
                  <a:pt x="52" y="53"/>
                </a:cubicBezTo>
                <a:close/>
                <a:moveTo>
                  <a:pt x="52" y="51"/>
                </a:moveTo>
                <a:cubicBezTo>
                  <a:pt x="52" y="51"/>
                  <a:pt x="52" y="51"/>
                  <a:pt x="51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47" y="51"/>
                  <a:pt x="47" y="51"/>
                  <a:pt x="47" y="51"/>
                </a:cubicBezTo>
                <a:cubicBezTo>
                  <a:pt x="47" y="51"/>
                  <a:pt x="47" y="51"/>
                  <a:pt x="47" y="51"/>
                </a:cubicBezTo>
                <a:cubicBezTo>
                  <a:pt x="47" y="51"/>
                  <a:pt x="47" y="51"/>
                  <a:pt x="47" y="51"/>
                </a:cubicBezTo>
                <a:cubicBezTo>
                  <a:pt x="47" y="51"/>
                  <a:pt x="46" y="51"/>
                  <a:pt x="46" y="51"/>
                </a:cubicBezTo>
                <a:cubicBezTo>
                  <a:pt x="46" y="51"/>
                  <a:pt x="46" y="51"/>
                  <a:pt x="46" y="51"/>
                </a:cubicBezTo>
                <a:cubicBezTo>
                  <a:pt x="46" y="50"/>
                  <a:pt x="46" y="50"/>
                  <a:pt x="46" y="50"/>
                </a:cubicBezTo>
                <a:cubicBezTo>
                  <a:pt x="46" y="50"/>
                  <a:pt x="46" y="50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51" y="50"/>
                  <a:pt x="51" y="50"/>
                  <a:pt x="51" y="50"/>
                </a:cubicBezTo>
                <a:cubicBezTo>
                  <a:pt x="51" y="50"/>
                  <a:pt x="51" y="50"/>
                  <a:pt x="51" y="50"/>
                </a:cubicBezTo>
                <a:cubicBezTo>
                  <a:pt x="51" y="50"/>
                  <a:pt x="51" y="50"/>
                  <a:pt x="51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1"/>
                  <a:pt x="52" y="51"/>
                  <a:pt x="52" y="51"/>
                </a:cubicBezTo>
                <a:cubicBezTo>
                  <a:pt x="52" y="51"/>
                  <a:pt x="52" y="51"/>
                  <a:pt x="52" y="51"/>
                </a:cubicBezTo>
                <a:close/>
                <a:moveTo>
                  <a:pt x="21" y="53"/>
                </a:moveTo>
                <a:cubicBezTo>
                  <a:pt x="22" y="52"/>
                  <a:pt x="22" y="52"/>
                  <a:pt x="22" y="52"/>
                </a:cubicBezTo>
                <a:cubicBezTo>
                  <a:pt x="22" y="52"/>
                  <a:pt x="22" y="52"/>
                  <a:pt x="22" y="52"/>
                </a:cubicBezTo>
                <a:cubicBezTo>
                  <a:pt x="22" y="52"/>
                  <a:pt x="22" y="52"/>
                  <a:pt x="22" y="52"/>
                </a:cubicBezTo>
                <a:cubicBezTo>
                  <a:pt x="22" y="52"/>
                  <a:pt x="22" y="52"/>
                  <a:pt x="23" y="52"/>
                </a:cubicBezTo>
                <a:cubicBezTo>
                  <a:pt x="23" y="52"/>
                  <a:pt x="23" y="52"/>
                  <a:pt x="23" y="52"/>
                </a:cubicBezTo>
                <a:cubicBezTo>
                  <a:pt x="26" y="52"/>
                  <a:pt x="26" y="52"/>
                  <a:pt x="26" y="52"/>
                </a:cubicBezTo>
                <a:cubicBezTo>
                  <a:pt x="27" y="52"/>
                  <a:pt x="27" y="52"/>
                  <a:pt x="27" y="52"/>
                </a:cubicBezTo>
                <a:cubicBezTo>
                  <a:pt x="27" y="52"/>
                  <a:pt x="27" y="52"/>
                  <a:pt x="27" y="52"/>
                </a:cubicBezTo>
                <a:cubicBezTo>
                  <a:pt x="27" y="52"/>
                  <a:pt x="27" y="52"/>
                  <a:pt x="27" y="52"/>
                </a:cubicBezTo>
                <a:cubicBezTo>
                  <a:pt x="27" y="52"/>
                  <a:pt x="27" y="52"/>
                  <a:pt x="27" y="52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53"/>
                  <a:pt x="26" y="53"/>
                  <a:pt x="26" y="53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2" y="54"/>
                  <a:pt x="22" y="54"/>
                  <a:pt x="22" y="54"/>
                </a:cubicBezTo>
                <a:cubicBezTo>
                  <a:pt x="22" y="54"/>
                  <a:pt x="22" y="54"/>
                  <a:pt x="22" y="54"/>
                </a:cubicBezTo>
                <a:cubicBezTo>
                  <a:pt x="21" y="54"/>
                  <a:pt x="21" y="54"/>
                  <a:pt x="21" y="53"/>
                </a:cubicBezTo>
                <a:cubicBezTo>
                  <a:pt x="21" y="53"/>
                  <a:pt x="21" y="53"/>
                  <a:pt x="21" y="53"/>
                </a:cubicBezTo>
                <a:cubicBezTo>
                  <a:pt x="21" y="53"/>
                  <a:pt x="21" y="53"/>
                  <a:pt x="21" y="53"/>
                </a:cubicBezTo>
                <a:close/>
                <a:moveTo>
                  <a:pt x="20" y="56"/>
                </a:moveTo>
                <a:cubicBezTo>
                  <a:pt x="20" y="55"/>
                  <a:pt x="20" y="55"/>
                  <a:pt x="20" y="55"/>
                </a:cubicBezTo>
                <a:cubicBezTo>
                  <a:pt x="20" y="54"/>
                  <a:pt x="21" y="54"/>
                  <a:pt x="21" y="54"/>
                </a:cubicBezTo>
                <a:cubicBezTo>
                  <a:pt x="21" y="54"/>
                  <a:pt x="21" y="54"/>
                  <a:pt x="21" y="54"/>
                </a:cubicBezTo>
                <a:cubicBezTo>
                  <a:pt x="21" y="54"/>
                  <a:pt x="21" y="54"/>
                  <a:pt x="21" y="54"/>
                </a:cubicBezTo>
                <a:cubicBezTo>
                  <a:pt x="21" y="54"/>
                  <a:pt x="22" y="54"/>
                  <a:pt x="22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4"/>
                  <a:pt x="26" y="55"/>
                </a:cubicBezTo>
                <a:cubicBezTo>
                  <a:pt x="26" y="56"/>
                  <a:pt x="26" y="56"/>
                  <a:pt x="26" y="56"/>
                </a:cubicBezTo>
                <a:cubicBezTo>
                  <a:pt x="26" y="56"/>
                  <a:pt x="26" y="56"/>
                  <a:pt x="26" y="56"/>
                </a:cubicBezTo>
                <a:cubicBezTo>
                  <a:pt x="25" y="56"/>
                  <a:pt x="25" y="56"/>
                  <a:pt x="25" y="56"/>
                </a:cubicBezTo>
                <a:cubicBezTo>
                  <a:pt x="25" y="56"/>
                  <a:pt x="25" y="56"/>
                  <a:pt x="25" y="56"/>
                </a:cubicBezTo>
                <a:cubicBezTo>
                  <a:pt x="25" y="56"/>
                  <a:pt x="25" y="56"/>
                  <a:pt x="24" y="56"/>
                </a:cubicBezTo>
                <a:cubicBezTo>
                  <a:pt x="21" y="56"/>
                  <a:pt x="21" y="56"/>
                  <a:pt x="21" y="56"/>
                </a:cubicBezTo>
                <a:cubicBezTo>
                  <a:pt x="20" y="56"/>
                  <a:pt x="20" y="56"/>
                  <a:pt x="20" y="56"/>
                </a:cubicBezTo>
                <a:cubicBezTo>
                  <a:pt x="20" y="56"/>
                  <a:pt x="20" y="56"/>
                  <a:pt x="20" y="56"/>
                </a:cubicBezTo>
                <a:cubicBezTo>
                  <a:pt x="20" y="56"/>
                  <a:pt x="20" y="56"/>
                  <a:pt x="20" y="56"/>
                </a:cubicBezTo>
                <a:cubicBezTo>
                  <a:pt x="20" y="56"/>
                  <a:pt x="20" y="56"/>
                  <a:pt x="20" y="56"/>
                </a:cubicBezTo>
                <a:close/>
                <a:moveTo>
                  <a:pt x="18" y="58"/>
                </a:moveTo>
                <a:cubicBezTo>
                  <a:pt x="19" y="57"/>
                  <a:pt x="19" y="57"/>
                  <a:pt x="19" y="57"/>
                </a:cubicBezTo>
                <a:cubicBezTo>
                  <a:pt x="19" y="57"/>
                  <a:pt x="19" y="57"/>
                  <a:pt x="19" y="57"/>
                </a:cubicBezTo>
                <a:cubicBezTo>
                  <a:pt x="19" y="57"/>
                  <a:pt x="19" y="57"/>
                  <a:pt x="20" y="57"/>
                </a:cubicBezTo>
                <a:cubicBezTo>
                  <a:pt x="20" y="57"/>
                  <a:pt x="20" y="57"/>
                  <a:pt x="20" y="57"/>
                </a:cubicBezTo>
                <a:cubicBezTo>
                  <a:pt x="20" y="56"/>
                  <a:pt x="20" y="56"/>
                  <a:pt x="20" y="56"/>
                </a:cubicBezTo>
                <a:cubicBezTo>
                  <a:pt x="24" y="56"/>
                  <a:pt x="24" y="56"/>
                  <a:pt x="24" y="56"/>
                </a:cubicBezTo>
                <a:cubicBezTo>
                  <a:pt x="24" y="56"/>
                  <a:pt x="24" y="56"/>
                  <a:pt x="25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4" y="58"/>
                  <a:pt x="24" y="58"/>
                </a:cubicBezTo>
                <a:cubicBezTo>
                  <a:pt x="24" y="58"/>
                  <a:pt x="24" y="58"/>
                  <a:pt x="24" y="59"/>
                </a:cubicBezTo>
                <a:cubicBezTo>
                  <a:pt x="24" y="59"/>
                  <a:pt x="24" y="59"/>
                  <a:pt x="24" y="59"/>
                </a:cubicBezTo>
                <a:cubicBezTo>
                  <a:pt x="23" y="59"/>
                  <a:pt x="23" y="59"/>
                  <a:pt x="23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9" y="59"/>
                  <a:pt x="19" y="59"/>
                  <a:pt x="18" y="59"/>
                </a:cubicBezTo>
                <a:cubicBezTo>
                  <a:pt x="18" y="58"/>
                  <a:pt x="18" y="58"/>
                  <a:pt x="18" y="58"/>
                </a:cubicBezTo>
                <a:cubicBezTo>
                  <a:pt x="18" y="58"/>
                  <a:pt x="18" y="58"/>
                  <a:pt x="18" y="58"/>
                </a:cubicBezTo>
                <a:close/>
                <a:moveTo>
                  <a:pt x="17" y="61"/>
                </a:moveTo>
                <a:cubicBezTo>
                  <a:pt x="17" y="60"/>
                  <a:pt x="17" y="60"/>
                  <a:pt x="17" y="60"/>
                </a:cubicBezTo>
                <a:cubicBezTo>
                  <a:pt x="18" y="60"/>
                  <a:pt x="18" y="60"/>
                  <a:pt x="18" y="60"/>
                </a:cubicBezTo>
                <a:cubicBezTo>
                  <a:pt x="18" y="59"/>
                  <a:pt x="18" y="59"/>
                  <a:pt x="18" y="59"/>
                </a:cubicBezTo>
                <a:cubicBezTo>
                  <a:pt x="18" y="59"/>
                  <a:pt x="18" y="59"/>
                  <a:pt x="18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23" y="59"/>
                  <a:pt x="23" y="59"/>
                  <a:pt x="23" y="59"/>
                </a:cubicBezTo>
                <a:cubicBezTo>
                  <a:pt x="23" y="59"/>
                  <a:pt x="23" y="59"/>
                  <a:pt x="23" y="59"/>
                </a:cubicBezTo>
                <a:cubicBezTo>
                  <a:pt x="23" y="59"/>
                  <a:pt x="24" y="59"/>
                  <a:pt x="24" y="59"/>
                </a:cubicBezTo>
                <a:cubicBezTo>
                  <a:pt x="24" y="59"/>
                  <a:pt x="24" y="59"/>
                  <a:pt x="24" y="60"/>
                </a:cubicBezTo>
                <a:cubicBezTo>
                  <a:pt x="24" y="60"/>
                  <a:pt x="24" y="60"/>
                  <a:pt x="24" y="60"/>
                </a:cubicBezTo>
                <a:cubicBezTo>
                  <a:pt x="23" y="61"/>
                  <a:pt x="23" y="61"/>
                  <a:pt x="23" y="61"/>
                </a:cubicBezTo>
                <a:cubicBezTo>
                  <a:pt x="23" y="61"/>
                  <a:pt x="23" y="61"/>
                  <a:pt x="23" y="61"/>
                </a:cubicBezTo>
                <a:cubicBezTo>
                  <a:pt x="23" y="61"/>
                  <a:pt x="23" y="61"/>
                  <a:pt x="23" y="61"/>
                </a:cubicBezTo>
                <a:cubicBezTo>
                  <a:pt x="22" y="61"/>
                  <a:pt x="22" y="62"/>
                  <a:pt x="22" y="62"/>
                </a:cubicBezTo>
                <a:cubicBezTo>
                  <a:pt x="22" y="62"/>
                  <a:pt x="22" y="62"/>
                  <a:pt x="22" y="62"/>
                </a:cubicBezTo>
                <a:cubicBezTo>
                  <a:pt x="18" y="62"/>
                  <a:pt x="18" y="62"/>
                  <a:pt x="18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7" y="62"/>
                  <a:pt x="17" y="61"/>
                  <a:pt x="17" y="61"/>
                </a:cubicBezTo>
                <a:cubicBezTo>
                  <a:pt x="17" y="61"/>
                  <a:pt x="17" y="61"/>
                  <a:pt x="17" y="61"/>
                </a:cubicBezTo>
                <a:cubicBezTo>
                  <a:pt x="17" y="61"/>
                  <a:pt x="17" y="61"/>
                  <a:pt x="17" y="61"/>
                </a:cubicBezTo>
                <a:close/>
                <a:moveTo>
                  <a:pt x="22" y="63"/>
                </a:moveTo>
                <a:cubicBezTo>
                  <a:pt x="22" y="64"/>
                  <a:pt x="22" y="64"/>
                  <a:pt x="22" y="64"/>
                </a:cubicBezTo>
                <a:cubicBezTo>
                  <a:pt x="22" y="64"/>
                  <a:pt x="22" y="64"/>
                  <a:pt x="21" y="64"/>
                </a:cubicBezTo>
                <a:cubicBezTo>
                  <a:pt x="21" y="64"/>
                  <a:pt x="21" y="65"/>
                  <a:pt x="21" y="65"/>
                </a:cubicBezTo>
                <a:cubicBezTo>
                  <a:pt x="21" y="65"/>
                  <a:pt x="21" y="65"/>
                  <a:pt x="21" y="65"/>
                </a:cubicBezTo>
                <a:cubicBezTo>
                  <a:pt x="21" y="65"/>
                  <a:pt x="20" y="65"/>
                  <a:pt x="20" y="65"/>
                </a:cubicBezTo>
                <a:cubicBezTo>
                  <a:pt x="16" y="65"/>
                  <a:pt x="16" y="65"/>
                  <a:pt x="16" y="65"/>
                </a:cubicBezTo>
                <a:cubicBezTo>
                  <a:pt x="16" y="65"/>
                  <a:pt x="16" y="65"/>
                  <a:pt x="15" y="65"/>
                </a:cubicBezTo>
                <a:cubicBezTo>
                  <a:pt x="15" y="65"/>
                  <a:pt x="15" y="65"/>
                  <a:pt x="15" y="65"/>
                </a:cubicBezTo>
                <a:cubicBezTo>
                  <a:pt x="15" y="65"/>
                  <a:pt x="15" y="64"/>
                  <a:pt x="15" y="64"/>
                </a:cubicBezTo>
                <a:cubicBezTo>
                  <a:pt x="15" y="64"/>
                  <a:pt x="15" y="64"/>
                  <a:pt x="15" y="64"/>
                </a:cubicBezTo>
                <a:cubicBezTo>
                  <a:pt x="16" y="63"/>
                  <a:pt x="16" y="63"/>
                  <a:pt x="16" y="63"/>
                </a:cubicBezTo>
                <a:cubicBezTo>
                  <a:pt x="16" y="63"/>
                  <a:pt x="16" y="63"/>
                  <a:pt x="16" y="63"/>
                </a:cubicBezTo>
                <a:cubicBezTo>
                  <a:pt x="16" y="62"/>
                  <a:pt x="16" y="62"/>
                  <a:pt x="16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21" y="62"/>
                  <a:pt x="21" y="62"/>
                  <a:pt x="21" y="62"/>
                </a:cubicBezTo>
                <a:cubicBezTo>
                  <a:pt x="22" y="62"/>
                  <a:pt x="22" y="62"/>
                  <a:pt x="22" y="62"/>
                </a:cubicBezTo>
                <a:cubicBezTo>
                  <a:pt x="22" y="62"/>
                  <a:pt x="22" y="62"/>
                  <a:pt x="22" y="62"/>
                </a:cubicBezTo>
                <a:cubicBezTo>
                  <a:pt x="22" y="62"/>
                  <a:pt x="22" y="62"/>
                  <a:pt x="22" y="63"/>
                </a:cubicBezTo>
                <a:cubicBezTo>
                  <a:pt x="22" y="63"/>
                  <a:pt x="22" y="63"/>
                  <a:pt x="22" y="63"/>
                </a:cubicBezTo>
                <a:close/>
                <a:moveTo>
                  <a:pt x="29" y="64"/>
                </a:moveTo>
                <a:cubicBezTo>
                  <a:pt x="29" y="64"/>
                  <a:pt x="29" y="64"/>
                  <a:pt x="29" y="64"/>
                </a:cubicBezTo>
                <a:cubicBezTo>
                  <a:pt x="29" y="64"/>
                  <a:pt x="29" y="65"/>
                  <a:pt x="29" y="65"/>
                </a:cubicBezTo>
                <a:cubicBezTo>
                  <a:pt x="29" y="65"/>
                  <a:pt x="28" y="65"/>
                  <a:pt x="28" y="65"/>
                </a:cubicBezTo>
                <a:cubicBezTo>
                  <a:pt x="28" y="65"/>
                  <a:pt x="28" y="65"/>
                  <a:pt x="28" y="65"/>
                </a:cubicBezTo>
                <a:cubicBezTo>
                  <a:pt x="23" y="65"/>
                  <a:pt x="23" y="65"/>
                  <a:pt x="23" y="65"/>
                </a:cubicBezTo>
                <a:cubicBezTo>
                  <a:pt x="23" y="65"/>
                  <a:pt x="23" y="65"/>
                  <a:pt x="23" y="65"/>
                </a:cubicBezTo>
                <a:cubicBezTo>
                  <a:pt x="23" y="65"/>
                  <a:pt x="23" y="65"/>
                  <a:pt x="23" y="65"/>
                </a:cubicBezTo>
                <a:cubicBezTo>
                  <a:pt x="23" y="65"/>
                  <a:pt x="22" y="64"/>
                  <a:pt x="22" y="64"/>
                </a:cubicBezTo>
                <a:cubicBezTo>
                  <a:pt x="22" y="64"/>
                  <a:pt x="22" y="64"/>
                  <a:pt x="22" y="64"/>
                </a:cubicBezTo>
                <a:cubicBezTo>
                  <a:pt x="23" y="63"/>
                  <a:pt x="23" y="63"/>
                  <a:pt x="23" y="63"/>
                </a:cubicBezTo>
                <a:cubicBezTo>
                  <a:pt x="23" y="63"/>
                  <a:pt x="23" y="63"/>
                  <a:pt x="23" y="63"/>
                </a:cubicBezTo>
                <a:cubicBezTo>
                  <a:pt x="23" y="62"/>
                  <a:pt x="24" y="62"/>
                  <a:pt x="24" y="62"/>
                </a:cubicBezTo>
                <a:cubicBezTo>
                  <a:pt x="24" y="62"/>
                  <a:pt x="24" y="62"/>
                  <a:pt x="24" y="62"/>
                </a:cubicBezTo>
                <a:cubicBezTo>
                  <a:pt x="24" y="62"/>
                  <a:pt x="24" y="62"/>
                  <a:pt x="25" y="62"/>
                </a:cubicBezTo>
                <a:cubicBezTo>
                  <a:pt x="29" y="62"/>
                  <a:pt x="29" y="62"/>
                  <a:pt x="29" y="62"/>
                </a:cubicBezTo>
                <a:cubicBezTo>
                  <a:pt x="29" y="62"/>
                  <a:pt x="29" y="62"/>
                  <a:pt x="29" y="62"/>
                </a:cubicBezTo>
                <a:cubicBezTo>
                  <a:pt x="29" y="62"/>
                  <a:pt x="29" y="62"/>
                  <a:pt x="29" y="62"/>
                </a:cubicBezTo>
                <a:cubicBezTo>
                  <a:pt x="30" y="62"/>
                  <a:pt x="30" y="62"/>
                  <a:pt x="30" y="63"/>
                </a:cubicBezTo>
                <a:cubicBezTo>
                  <a:pt x="30" y="63"/>
                  <a:pt x="30" y="63"/>
                  <a:pt x="30" y="63"/>
                </a:cubicBezTo>
                <a:lnTo>
                  <a:pt x="29" y="64"/>
                </a:lnTo>
                <a:close/>
                <a:moveTo>
                  <a:pt x="29" y="62"/>
                </a:moveTo>
                <a:cubicBezTo>
                  <a:pt x="29" y="62"/>
                  <a:pt x="29" y="62"/>
                  <a:pt x="29" y="62"/>
                </a:cubicBezTo>
                <a:cubicBezTo>
                  <a:pt x="25" y="62"/>
                  <a:pt x="25" y="62"/>
                  <a:pt x="25" y="62"/>
                </a:cubicBezTo>
                <a:cubicBezTo>
                  <a:pt x="25" y="62"/>
                  <a:pt x="24" y="62"/>
                  <a:pt x="24" y="62"/>
                </a:cubicBezTo>
                <a:cubicBezTo>
                  <a:pt x="24" y="62"/>
                  <a:pt x="24" y="61"/>
                  <a:pt x="24" y="61"/>
                </a:cubicBezTo>
                <a:cubicBezTo>
                  <a:pt x="24" y="61"/>
                  <a:pt x="24" y="61"/>
                  <a:pt x="24" y="61"/>
                </a:cubicBezTo>
                <a:cubicBezTo>
                  <a:pt x="24" y="61"/>
                  <a:pt x="24" y="61"/>
                  <a:pt x="24" y="61"/>
                </a:cubicBezTo>
                <a:cubicBezTo>
                  <a:pt x="24" y="60"/>
                  <a:pt x="24" y="60"/>
                  <a:pt x="24" y="60"/>
                </a:cubicBezTo>
                <a:cubicBezTo>
                  <a:pt x="24" y="60"/>
                  <a:pt x="25" y="60"/>
                  <a:pt x="25" y="60"/>
                </a:cubicBezTo>
                <a:cubicBezTo>
                  <a:pt x="25" y="59"/>
                  <a:pt x="25" y="59"/>
                  <a:pt x="25" y="59"/>
                </a:cubicBezTo>
                <a:cubicBezTo>
                  <a:pt x="25" y="59"/>
                  <a:pt x="25" y="59"/>
                  <a:pt x="25" y="59"/>
                </a:cubicBezTo>
                <a:cubicBezTo>
                  <a:pt x="26" y="59"/>
                  <a:pt x="26" y="59"/>
                  <a:pt x="26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30" y="59"/>
                  <a:pt x="30" y="59"/>
                  <a:pt x="31" y="59"/>
                </a:cubicBezTo>
                <a:cubicBezTo>
                  <a:pt x="31" y="59"/>
                  <a:pt x="31" y="59"/>
                  <a:pt x="31" y="60"/>
                </a:cubicBezTo>
                <a:cubicBezTo>
                  <a:pt x="31" y="60"/>
                  <a:pt x="31" y="60"/>
                  <a:pt x="31" y="60"/>
                </a:cubicBezTo>
                <a:cubicBezTo>
                  <a:pt x="30" y="61"/>
                  <a:pt x="30" y="61"/>
                  <a:pt x="30" y="61"/>
                </a:cubicBezTo>
                <a:cubicBezTo>
                  <a:pt x="30" y="61"/>
                  <a:pt x="30" y="61"/>
                  <a:pt x="30" y="61"/>
                </a:cubicBezTo>
                <a:cubicBezTo>
                  <a:pt x="30" y="61"/>
                  <a:pt x="30" y="61"/>
                  <a:pt x="30" y="61"/>
                </a:cubicBezTo>
                <a:cubicBezTo>
                  <a:pt x="30" y="61"/>
                  <a:pt x="30" y="62"/>
                  <a:pt x="29" y="62"/>
                </a:cubicBezTo>
                <a:close/>
                <a:moveTo>
                  <a:pt x="52" y="77"/>
                </a:moveTo>
                <a:cubicBezTo>
                  <a:pt x="51" y="77"/>
                  <a:pt x="51" y="78"/>
                  <a:pt x="51" y="78"/>
                </a:cubicBezTo>
                <a:cubicBezTo>
                  <a:pt x="51" y="78"/>
                  <a:pt x="51" y="78"/>
                  <a:pt x="51" y="78"/>
                </a:cubicBezTo>
                <a:cubicBezTo>
                  <a:pt x="51" y="78"/>
                  <a:pt x="51" y="78"/>
                  <a:pt x="51" y="78"/>
                </a:cubicBezTo>
                <a:cubicBezTo>
                  <a:pt x="44" y="78"/>
                  <a:pt x="44" y="78"/>
                  <a:pt x="44" y="78"/>
                </a:cubicBezTo>
                <a:cubicBezTo>
                  <a:pt x="44" y="78"/>
                  <a:pt x="43" y="78"/>
                  <a:pt x="43" y="78"/>
                </a:cubicBezTo>
                <a:cubicBezTo>
                  <a:pt x="43" y="78"/>
                  <a:pt x="43" y="78"/>
                  <a:pt x="43" y="78"/>
                </a:cubicBezTo>
                <a:cubicBezTo>
                  <a:pt x="43" y="78"/>
                  <a:pt x="43" y="77"/>
                  <a:pt x="43" y="77"/>
                </a:cubicBezTo>
                <a:cubicBezTo>
                  <a:pt x="43" y="77"/>
                  <a:pt x="43" y="77"/>
                  <a:pt x="43" y="77"/>
                </a:cubicBezTo>
                <a:cubicBezTo>
                  <a:pt x="43" y="77"/>
                  <a:pt x="43" y="77"/>
                  <a:pt x="43" y="77"/>
                </a:cubicBezTo>
                <a:cubicBezTo>
                  <a:pt x="43" y="77"/>
                  <a:pt x="43" y="77"/>
                  <a:pt x="43" y="77"/>
                </a:cubicBezTo>
                <a:cubicBezTo>
                  <a:pt x="43" y="77"/>
                  <a:pt x="43" y="77"/>
                  <a:pt x="44" y="77"/>
                </a:cubicBezTo>
                <a:cubicBezTo>
                  <a:pt x="44" y="77"/>
                  <a:pt x="44" y="77"/>
                  <a:pt x="44" y="77"/>
                </a:cubicBezTo>
                <a:cubicBezTo>
                  <a:pt x="51" y="77"/>
                  <a:pt x="51" y="77"/>
                  <a:pt x="51" y="77"/>
                </a:cubicBezTo>
                <a:cubicBezTo>
                  <a:pt x="51" y="77"/>
                  <a:pt x="51" y="77"/>
                  <a:pt x="51" y="77"/>
                </a:cubicBezTo>
                <a:cubicBezTo>
                  <a:pt x="51" y="77"/>
                  <a:pt x="51" y="77"/>
                  <a:pt x="51" y="77"/>
                </a:cubicBezTo>
                <a:cubicBezTo>
                  <a:pt x="51" y="77"/>
                  <a:pt x="51" y="77"/>
                  <a:pt x="52" y="77"/>
                </a:cubicBezTo>
                <a:cubicBezTo>
                  <a:pt x="52" y="77"/>
                  <a:pt x="52" y="77"/>
                  <a:pt x="52" y="77"/>
                </a:cubicBezTo>
                <a:cubicBezTo>
                  <a:pt x="52" y="77"/>
                  <a:pt x="52" y="77"/>
                  <a:pt x="52" y="77"/>
                </a:cubicBezTo>
                <a:close/>
                <a:moveTo>
                  <a:pt x="61" y="77"/>
                </a:moveTo>
                <a:cubicBezTo>
                  <a:pt x="61" y="77"/>
                  <a:pt x="61" y="78"/>
                  <a:pt x="61" y="78"/>
                </a:cubicBezTo>
                <a:cubicBezTo>
                  <a:pt x="61" y="78"/>
                  <a:pt x="61" y="78"/>
                  <a:pt x="61" y="78"/>
                </a:cubicBezTo>
                <a:cubicBezTo>
                  <a:pt x="61" y="78"/>
                  <a:pt x="61" y="78"/>
                  <a:pt x="61" y="78"/>
                </a:cubicBezTo>
                <a:cubicBezTo>
                  <a:pt x="54" y="78"/>
                  <a:pt x="54" y="78"/>
                  <a:pt x="54" y="78"/>
                </a:cubicBezTo>
                <a:cubicBezTo>
                  <a:pt x="54" y="78"/>
                  <a:pt x="53" y="78"/>
                  <a:pt x="53" y="78"/>
                </a:cubicBezTo>
                <a:cubicBezTo>
                  <a:pt x="53" y="78"/>
                  <a:pt x="53" y="78"/>
                  <a:pt x="53" y="78"/>
                </a:cubicBezTo>
                <a:cubicBezTo>
                  <a:pt x="53" y="78"/>
                  <a:pt x="53" y="77"/>
                  <a:pt x="53" y="77"/>
                </a:cubicBezTo>
                <a:cubicBezTo>
                  <a:pt x="53" y="77"/>
                  <a:pt x="53" y="77"/>
                  <a:pt x="53" y="77"/>
                </a:cubicBezTo>
                <a:cubicBezTo>
                  <a:pt x="53" y="77"/>
                  <a:pt x="53" y="77"/>
                  <a:pt x="53" y="77"/>
                </a:cubicBezTo>
                <a:cubicBezTo>
                  <a:pt x="53" y="77"/>
                  <a:pt x="53" y="77"/>
                  <a:pt x="53" y="77"/>
                </a:cubicBezTo>
                <a:cubicBezTo>
                  <a:pt x="53" y="77"/>
                  <a:pt x="53" y="77"/>
                  <a:pt x="53" y="77"/>
                </a:cubicBezTo>
                <a:cubicBezTo>
                  <a:pt x="53" y="77"/>
                  <a:pt x="54" y="77"/>
                  <a:pt x="54" y="77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7"/>
                  <a:pt x="61" y="77"/>
                  <a:pt x="61" y="77"/>
                </a:cubicBezTo>
                <a:close/>
                <a:moveTo>
                  <a:pt x="63" y="75"/>
                </a:moveTo>
                <a:cubicBezTo>
                  <a:pt x="63" y="75"/>
                  <a:pt x="62" y="75"/>
                  <a:pt x="62" y="75"/>
                </a:cubicBezTo>
                <a:cubicBezTo>
                  <a:pt x="62" y="76"/>
                  <a:pt x="62" y="76"/>
                  <a:pt x="62" y="76"/>
                </a:cubicBezTo>
                <a:cubicBezTo>
                  <a:pt x="61" y="76"/>
                  <a:pt x="61" y="76"/>
                  <a:pt x="61" y="76"/>
                </a:cubicBezTo>
                <a:cubicBezTo>
                  <a:pt x="43" y="76"/>
                  <a:pt x="43" y="76"/>
                  <a:pt x="43" y="76"/>
                </a:cubicBezTo>
                <a:cubicBezTo>
                  <a:pt x="43" y="76"/>
                  <a:pt x="43" y="76"/>
                  <a:pt x="42" y="76"/>
                </a:cubicBezTo>
                <a:cubicBezTo>
                  <a:pt x="42" y="76"/>
                  <a:pt x="42" y="76"/>
                  <a:pt x="42" y="75"/>
                </a:cubicBezTo>
                <a:cubicBezTo>
                  <a:pt x="42" y="75"/>
                  <a:pt x="41" y="75"/>
                  <a:pt x="41" y="75"/>
                </a:cubicBezTo>
                <a:cubicBezTo>
                  <a:pt x="41" y="75"/>
                  <a:pt x="41" y="75"/>
                  <a:pt x="41" y="74"/>
                </a:cubicBezTo>
                <a:cubicBezTo>
                  <a:pt x="42" y="68"/>
                  <a:pt x="42" y="68"/>
                  <a:pt x="42" y="68"/>
                </a:cubicBezTo>
                <a:cubicBezTo>
                  <a:pt x="42" y="68"/>
                  <a:pt x="42" y="68"/>
                  <a:pt x="42" y="68"/>
                </a:cubicBezTo>
                <a:cubicBezTo>
                  <a:pt x="43" y="68"/>
                  <a:pt x="43" y="67"/>
                  <a:pt x="43" y="67"/>
                </a:cubicBezTo>
                <a:cubicBezTo>
                  <a:pt x="43" y="67"/>
                  <a:pt x="43" y="67"/>
                  <a:pt x="44" y="67"/>
                </a:cubicBezTo>
                <a:cubicBezTo>
                  <a:pt x="44" y="67"/>
                  <a:pt x="44" y="67"/>
                  <a:pt x="44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0" y="67"/>
                  <a:pt x="60" y="67"/>
                  <a:pt x="61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61" y="67"/>
                  <a:pt x="62" y="68"/>
                  <a:pt x="62" y="68"/>
                </a:cubicBezTo>
                <a:cubicBezTo>
                  <a:pt x="62" y="68"/>
                  <a:pt x="62" y="68"/>
                  <a:pt x="62" y="68"/>
                </a:cubicBezTo>
                <a:cubicBezTo>
                  <a:pt x="63" y="74"/>
                  <a:pt x="63" y="74"/>
                  <a:pt x="63" y="74"/>
                </a:cubicBezTo>
                <a:cubicBezTo>
                  <a:pt x="63" y="75"/>
                  <a:pt x="63" y="75"/>
                  <a:pt x="63" y="75"/>
                </a:cubicBezTo>
                <a:close/>
                <a:moveTo>
                  <a:pt x="74" y="64"/>
                </a:moveTo>
                <a:cubicBezTo>
                  <a:pt x="74" y="64"/>
                  <a:pt x="74" y="65"/>
                  <a:pt x="74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3" y="65"/>
                  <a:pt x="73" y="65"/>
                  <a:pt x="73" y="65"/>
                </a:cubicBezTo>
                <a:cubicBezTo>
                  <a:pt x="31" y="65"/>
                  <a:pt x="31" y="65"/>
                  <a:pt x="31" y="65"/>
                </a:cubicBezTo>
                <a:cubicBezTo>
                  <a:pt x="31" y="65"/>
                  <a:pt x="31" y="65"/>
                  <a:pt x="30" y="65"/>
                </a:cubicBezTo>
                <a:cubicBezTo>
                  <a:pt x="30" y="65"/>
                  <a:pt x="30" y="65"/>
                  <a:pt x="30" y="65"/>
                </a:cubicBezTo>
                <a:cubicBezTo>
                  <a:pt x="30" y="65"/>
                  <a:pt x="30" y="64"/>
                  <a:pt x="30" y="64"/>
                </a:cubicBezTo>
                <a:cubicBezTo>
                  <a:pt x="30" y="64"/>
                  <a:pt x="30" y="64"/>
                  <a:pt x="30" y="64"/>
                </a:cubicBezTo>
                <a:cubicBezTo>
                  <a:pt x="30" y="63"/>
                  <a:pt x="30" y="63"/>
                  <a:pt x="30" y="63"/>
                </a:cubicBezTo>
                <a:cubicBezTo>
                  <a:pt x="30" y="63"/>
                  <a:pt x="31" y="63"/>
                  <a:pt x="31" y="63"/>
                </a:cubicBezTo>
                <a:cubicBezTo>
                  <a:pt x="31" y="62"/>
                  <a:pt x="31" y="62"/>
                  <a:pt x="31" y="62"/>
                </a:cubicBezTo>
                <a:cubicBezTo>
                  <a:pt x="31" y="62"/>
                  <a:pt x="31" y="62"/>
                  <a:pt x="31" y="62"/>
                </a:cubicBezTo>
                <a:cubicBezTo>
                  <a:pt x="31" y="62"/>
                  <a:pt x="32" y="62"/>
                  <a:pt x="32" y="62"/>
                </a:cubicBezTo>
                <a:cubicBezTo>
                  <a:pt x="72" y="62"/>
                  <a:pt x="72" y="62"/>
                  <a:pt x="72" y="62"/>
                </a:cubicBezTo>
                <a:cubicBezTo>
                  <a:pt x="72" y="62"/>
                  <a:pt x="73" y="62"/>
                  <a:pt x="73" y="62"/>
                </a:cubicBezTo>
                <a:cubicBezTo>
                  <a:pt x="73" y="62"/>
                  <a:pt x="73" y="62"/>
                  <a:pt x="73" y="62"/>
                </a:cubicBezTo>
                <a:cubicBezTo>
                  <a:pt x="73" y="62"/>
                  <a:pt x="73" y="62"/>
                  <a:pt x="73" y="63"/>
                </a:cubicBezTo>
                <a:cubicBezTo>
                  <a:pt x="74" y="63"/>
                  <a:pt x="74" y="63"/>
                  <a:pt x="74" y="63"/>
                </a:cubicBezTo>
                <a:cubicBezTo>
                  <a:pt x="74" y="64"/>
                  <a:pt x="74" y="64"/>
                  <a:pt x="74" y="64"/>
                </a:cubicBezTo>
                <a:cubicBezTo>
                  <a:pt x="74" y="64"/>
                  <a:pt x="74" y="64"/>
                  <a:pt x="74" y="64"/>
                </a:cubicBezTo>
                <a:close/>
                <a:moveTo>
                  <a:pt x="74" y="61"/>
                </a:moveTo>
                <a:cubicBezTo>
                  <a:pt x="74" y="61"/>
                  <a:pt x="74" y="61"/>
                  <a:pt x="74" y="61"/>
                </a:cubicBezTo>
                <a:cubicBezTo>
                  <a:pt x="73" y="60"/>
                  <a:pt x="73" y="60"/>
                  <a:pt x="73" y="60"/>
                </a:cubicBezTo>
                <a:cubicBezTo>
                  <a:pt x="73" y="60"/>
                  <a:pt x="73" y="60"/>
                  <a:pt x="73" y="60"/>
                </a:cubicBezTo>
                <a:cubicBezTo>
                  <a:pt x="73" y="59"/>
                  <a:pt x="73" y="59"/>
                  <a:pt x="74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8" y="59"/>
                  <a:pt x="78" y="59"/>
                  <a:pt x="78" y="59"/>
                </a:cubicBezTo>
                <a:cubicBezTo>
                  <a:pt x="78" y="59"/>
                  <a:pt x="79" y="59"/>
                  <a:pt x="79" y="59"/>
                </a:cubicBezTo>
                <a:cubicBezTo>
                  <a:pt x="79" y="59"/>
                  <a:pt x="79" y="59"/>
                  <a:pt x="79" y="59"/>
                </a:cubicBezTo>
                <a:cubicBezTo>
                  <a:pt x="79" y="59"/>
                  <a:pt x="79" y="59"/>
                  <a:pt x="79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61"/>
                  <a:pt x="80" y="61"/>
                  <a:pt x="80" y="61"/>
                </a:cubicBezTo>
                <a:cubicBezTo>
                  <a:pt x="80" y="61"/>
                  <a:pt x="80" y="61"/>
                  <a:pt x="80" y="61"/>
                </a:cubicBezTo>
                <a:cubicBezTo>
                  <a:pt x="80" y="61"/>
                  <a:pt x="80" y="61"/>
                  <a:pt x="80" y="61"/>
                </a:cubicBezTo>
                <a:cubicBezTo>
                  <a:pt x="80" y="61"/>
                  <a:pt x="80" y="62"/>
                  <a:pt x="80" y="62"/>
                </a:cubicBezTo>
                <a:cubicBezTo>
                  <a:pt x="80" y="62"/>
                  <a:pt x="79" y="62"/>
                  <a:pt x="79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5" y="62"/>
                  <a:pt x="74" y="61"/>
                  <a:pt x="74" y="61"/>
                </a:cubicBezTo>
                <a:cubicBezTo>
                  <a:pt x="74" y="61"/>
                  <a:pt x="74" y="61"/>
                  <a:pt x="74" y="61"/>
                </a:cubicBezTo>
                <a:close/>
                <a:moveTo>
                  <a:pt x="81" y="65"/>
                </a:moveTo>
                <a:cubicBezTo>
                  <a:pt x="81" y="65"/>
                  <a:pt x="81" y="65"/>
                  <a:pt x="81" y="65"/>
                </a:cubicBezTo>
                <a:cubicBezTo>
                  <a:pt x="81" y="65"/>
                  <a:pt x="81" y="65"/>
                  <a:pt x="81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5" y="65"/>
                </a:cubicBezTo>
                <a:cubicBezTo>
                  <a:pt x="75" y="65"/>
                  <a:pt x="75" y="64"/>
                  <a:pt x="75" y="64"/>
                </a:cubicBezTo>
                <a:cubicBezTo>
                  <a:pt x="75" y="64"/>
                  <a:pt x="75" y="64"/>
                  <a:pt x="75" y="64"/>
                </a:cubicBezTo>
                <a:cubicBezTo>
                  <a:pt x="74" y="63"/>
                  <a:pt x="74" y="63"/>
                  <a:pt x="74" y="63"/>
                </a:cubicBezTo>
                <a:cubicBezTo>
                  <a:pt x="74" y="63"/>
                  <a:pt x="74" y="63"/>
                  <a:pt x="74" y="63"/>
                </a:cubicBezTo>
                <a:cubicBezTo>
                  <a:pt x="74" y="62"/>
                  <a:pt x="74" y="62"/>
                  <a:pt x="75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9" y="62"/>
                  <a:pt x="79" y="62"/>
                  <a:pt x="79" y="62"/>
                </a:cubicBezTo>
                <a:cubicBezTo>
                  <a:pt x="80" y="62"/>
                  <a:pt x="80" y="62"/>
                  <a:pt x="80" y="62"/>
                </a:cubicBezTo>
                <a:cubicBezTo>
                  <a:pt x="80" y="62"/>
                  <a:pt x="80" y="62"/>
                  <a:pt x="80" y="62"/>
                </a:cubicBezTo>
                <a:cubicBezTo>
                  <a:pt x="81" y="62"/>
                  <a:pt x="81" y="62"/>
                  <a:pt x="81" y="63"/>
                </a:cubicBezTo>
                <a:cubicBezTo>
                  <a:pt x="81" y="63"/>
                  <a:pt x="81" y="63"/>
                  <a:pt x="81" y="63"/>
                </a:cubicBezTo>
                <a:cubicBezTo>
                  <a:pt x="82" y="64"/>
                  <a:pt x="82" y="64"/>
                  <a:pt x="82" y="64"/>
                </a:cubicBezTo>
                <a:cubicBezTo>
                  <a:pt x="82" y="64"/>
                  <a:pt x="82" y="64"/>
                  <a:pt x="82" y="64"/>
                </a:cubicBezTo>
                <a:cubicBezTo>
                  <a:pt x="82" y="64"/>
                  <a:pt x="82" y="65"/>
                  <a:pt x="81" y="65"/>
                </a:cubicBezTo>
                <a:close/>
                <a:moveTo>
                  <a:pt x="89" y="65"/>
                </a:moveTo>
                <a:cubicBezTo>
                  <a:pt x="89" y="65"/>
                  <a:pt x="89" y="65"/>
                  <a:pt x="89" y="65"/>
                </a:cubicBezTo>
                <a:cubicBezTo>
                  <a:pt x="89" y="65"/>
                  <a:pt x="88" y="65"/>
                  <a:pt x="88" y="65"/>
                </a:cubicBezTo>
                <a:cubicBezTo>
                  <a:pt x="84" y="65"/>
                  <a:pt x="84" y="65"/>
                  <a:pt x="84" y="65"/>
                </a:cubicBezTo>
                <a:cubicBezTo>
                  <a:pt x="84" y="65"/>
                  <a:pt x="84" y="65"/>
                  <a:pt x="83" y="65"/>
                </a:cubicBezTo>
                <a:cubicBezTo>
                  <a:pt x="83" y="65"/>
                  <a:pt x="83" y="65"/>
                  <a:pt x="83" y="65"/>
                </a:cubicBezTo>
                <a:cubicBezTo>
                  <a:pt x="83" y="65"/>
                  <a:pt x="83" y="64"/>
                  <a:pt x="83" y="64"/>
                </a:cubicBezTo>
                <a:cubicBezTo>
                  <a:pt x="82" y="64"/>
                  <a:pt x="82" y="64"/>
                  <a:pt x="82" y="64"/>
                </a:cubicBezTo>
                <a:cubicBezTo>
                  <a:pt x="82" y="63"/>
                  <a:pt x="82" y="63"/>
                  <a:pt x="82" y="63"/>
                </a:cubicBezTo>
                <a:cubicBezTo>
                  <a:pt x="82" y="63"/>
                  <a:pt x="82" y="63"/>
                  <a:pt x="82" y="63"/>
                </a:cubicBezTo>
                <a:cubicBezTo>
                  <a:pt x="82" y="62"/>
                  <a:pt x="82" y="62"/>
                  <a:pt x="82" y="62"/>
                </a:cubicBezTo>
                <a:cubicBezTo>
                  <a:pt x="82" y="62"/>
                  <a:pt x="82" y="62"/>
                  <a:pt x="82" y="62"/>
                </a:cubicBezTo>
                <a:cubicBezTo>
                  <a:pt x="82" y="62"/>
                  <a:pt x="82" y="62"/>
                  <a:pt x="83" y="62"/>
                </a:cubicBezTo>
                <a:cubicBezTo>
                  <a:pt x="87" y="62"/>
                  <a:pt x="87" y="62"/>
                  <a:pt x="87" y="62"/>
                </a:cubicBezTo>
                <a:cubicBezTo>
                  <a:pt x="87" y="62"/>
                  <a:pt x="87" y="62"/>
                  <a:pt x="87" y="62"/>
                </a:cubicBezTo>
                <a:cubicBezTo>
                  <a:pt x="87" y="62"/>
                  <a:pt x="88" y="62"/>
                  <a:pt x="88" y="62"/>
                </a:cubicBezTo>
                <a:cubicBezTo>
                  <a:pt x="88" y="62"/>
                  <a:pt x="88" y="62"/>
                  <a:pt x="88" y="63"/>
                </a:cubicBezTo>
                <a:cubicBezTo>
                  <a:pt x="88" y="63"/>
                  <a:pt x="88" y="63"/>
                  <a:pt x="88" y="63"/>
                </a:cubicBezTo>
                <a:cubicBezTo>
                  <a:pt x="89" y="64"/>
                  <a:pt x="89" y="64"/>
                  <a:pt x="89" y="64"/>
                </a:cubicBezTo>
                <a:cubicBezTo>
                  <a:pt x="89" y="64"/>
                  <a:pt x="89" y="64"/>
                  <a:pt x="89" y="64"/>
                </a:cubicBezTo>
                <a:cubicBezTo>
                  <a:pt x="89" y="64"/>
                  <a:pt x="89" y="65"/>
                  <a:pt x="89" y="65"/>
                </a:cubicBezTo>
                <a:close/>
                <a:moveTo>
                  <a:pt x="80" y="46"/>
                </a:moveTo>
                <a:cubicBezTo>
                  <a:pt x="82" y="46"/>
                  <a:pt x="83" y="45"/>
                  <a:pt x="83" y="43"/>
                </a:cubicBezTo>
                <a:cubicBezTo>
                  <a:pt x="83" y="6"/>
                  <a:pt x="83" y="6"/>
                  <a:pt x="83" y="6"/>
                </a:cubicBezTo>
                <a:cubicBezTo>
                  <a:pt x="83" y="4"/>
                  <a:pt x="82" y="3"/>
                  <a:pt x="80" y="3"/>
                </a:cubicBezTo>
                <a:cubicBezTo>
                  <a:pt x="25" y="3"/>
                  <a:pt x="25" y="3"/>
                  <a:pt x="25" y="3"/>
                </a:cubicBezTo>
                <a:cubicBezTo>
                  <a:pt x="22" y="3"/>
                  <a:pt x="21" y="4"/>
                  <a:pt x="21" y="6"/>
                </a:cubicBezTo>
                <a:cubicBezTo>
                  <a:pt x="21" y="43"/>
                  <a:pt x="21" y="43"/>
                  <a:pt x="21" y="43"/>
                </a:cubicBezTo>
                <a:cubicBezTo>
                  <a:pt x="21" y="45"/>
                  <a:pt x="22" y="46"/>
                  <a:pt x="25" y="46"/>
                </a:cubicBezTo>
                <a:lnTo>
                  <a:pt x="80" y="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2" name="Freeform 305"/>
          <p:cNvSpPr>
            <a:spLocks noEditPoints="1"/>
          </p:cNvSpPr>
          <p:nvPr userDrawn="1"/>
        </p:nvSpPr>
        <p:spPr bwMode="auto">
          <a:xfrm>
            <a:off x="10029288" y="3601847"/>
            <a:ext cx="579437" cy="488950"/>
          </a:xfrm>
          <a:custGeom>
            <a:avLst/>
            <a:gdLst>
              <a:gd name="T0" fmla="*/ 2147483647 w 89"/>
              <a:gd name="T1" fmla="*/ 2147483647 h 75"/>
              <a:gd name="T2" fmla="*/ 2147483647 w 89"/>
              <a:gd name="T3" fmla="*/ 2147483647 h 75"/>
              <a:gd name="T4" fmla="*/ 2147483647 w 89"/>
              <a:gd name="T5" fmla="*/ 2147483647 h 75"/>
              <a:gd name="T6" fmla="*/ 2147483647 w 89"/>
              <a:gd name="T7" fmla="*/ 2147483647 h 75"/>
              <a:gd name="T8" fmla="*/ 2147483647 w 89"/>
              <a:gd name="T9" fmla="*/ 2147483647 h 75"/>
              <a:gd name="T10" fmla="*/ 2147483647 w 89"/>
              <a:gd name="T11" fmla="*/ 0 h 75"/>
              <a:gd name="T12" fmla="*/ 2147483647 w 89"/>
              <a:gd name="T13" fmla="*/ 2147483647 h 75"/>
              <a:gd name="T14" fmla="*/ 2147483647 w 89"/>
              <a:gd name="T15" fmla="*/ 2147483647 h 75"/>
              <a:gd name="T16" fmla="*/ 2147483647 w 89"/>
              <a:gd name="T17" fmla="*/ 2147483647 h 75"/>
              <a:gd name="T18" fmla="*/ 2147483647 w 89"/>
              <a:gd name="T19" fmla="*/ 2147483647 h 75"/>
              <a:gd name="T20" fmla="*/ 0 w 89"/>
              <a:gd name="T21" fmla="*/ 2147483647 h 75"/>
              <a:gd name="T22" fmla="*/ 2147483647 w 89"/>
              <a:gd name="T23" fmla="*/ 2147483647 h 75"/>
              <a:gd name="T24" fmla="*/ 2147483647 w 89"/>
              <a:gd name="T25" fmla="*/ 2147483647 h 75"/>
              <a:gd name="T26" fmla="*/ 2147483647 w 89"/>
              <a:gd name="T27" fmla="*/ 2147483647 h 75"/>
              <a:gd name="T28" fmla="*/ 2147483647 w 89"/>
              <a:gd name="T29" fmla="*/ 2147483647 h 75"/>
              <a:gd name="T30" fmla="*/ 2147483647 w 89"/>
              <a:gd name="T31" fmla="*/ 2147483647 h 75"/>
              <a:gd name="T32" fmla="*/ 2147483647 w 89"/>
              <a:gd name="T33" fmla="*/ 2147483647 h 75"/>
              <a:gd name="T34" fmla="*/ 2147483647 w 89"/>
              <a:gd name="T35" fmla="*/ 2147483647 h 75"/>
              <a:gd name="T36" fmla="*/ 2147483647 w 89"/>
              <a:gd name="T37" fmla="*/ 2147483647 h 75"/>
              <a:gd name="T38" fmla="*/ 2147483647 w 89"/>
              <a:gd name="T39" fmla="*/ 2147483647 h 75"/>
              <a:gd name="T40" fmla="*/ 2147483647 w 89"/>
              <a:gd name="T41" fmla="*/ 2147483647 h 75"/>
              <a:gd name="T42" fmla="*/ 2147483647 w 89"/>
              <a:gd name="T43" fmla="*/ 2147483647 h 75"/>
              <a:gd name="T44" fmla="*/ 2147483647 w 89"/>
              <a:gd name="T45" fmla="*/ 2147483647 h 75"/>
              <a:gd name="T46" fmla="*/ 2147483647 w 89"/>
              <a:gd name="T47" fmla="*/ 2147483647 h 75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89" h="75">
                <a:moveTo>
                  <a:pt x="32" y="9"/>
                </a:moveTo>
                <a:cubicBezTo>
                  <a:pt x="38" y="10"/>
                  <a:pt x="44" y="11"/>
                  <a:pt x="49" y="13"/>
                </a:cubicBezTo>
                <a:cubicBezTo>
                  <a:pt x="53" y="15"/>
                  <a:pt x="56" y="17"/>
                  <a:pt x="60" y="20"/>
                </a:cubicBezTo>
                <a:cubicBezTo>
                  <a:pt x="54" y="29"/>
                  <a:pt x="54" y="29"/>
                  <a:pt x="54" y="29"/>
                </a:cubicBezTo>
                <a:cubicBezTo>
                  <a:pt x="88" y="29"/>
                  <a:pt x="88" y="29"/>
                  <a:pt x="88" y="29"/>
                </a:cubicBezTo>
                <a:cubicBezTo>
                  <a:pt x="71" y="0"/>
                  <a:pt x="71" y="0"/>
                  <a:pt x="71" y="0"/>
                </a:cubicBezTo>
                <a:cubicBezTo>
                  <a:pt x="66" y="9"/>
                  <a:pt x="66" y="9"/>
                  <a:pt x="66" y="9"/>
                </a:cubicBezTo>
                <a:cubicBezTo>
                  <a:pt x="62" y="7"/>
                  <a:pt x="57" y="5"/>
                  <a:pt x="52" y="4"/>
                </a:cubicBezTo>
                <a:cubicBezTo>
                  <a:pt x="45" y="3"/>
                  <a:pt x="38" y="2"/>
                  <a:pt x="32" y="3"/>
                </a:cubicBezTo>
                <a:cubicBezTo>
                  <a:pt x="25" y="3"/>
                  <a:pt x="19" y="5"/>
                  <a:pt x="13" y="8"/>
                </a:cubicBezTo>
                <a:cubicBezTo>
                  <a:pt x="7" y="11"/>
                  <a:pt x="2" y="16"/>
                  <a:pt x="0" y="22"/>
                </a:cubicBezTo>
                <a:cubicBezTo>
                  <a:pt x="6" y="10"/>
                  <a:pt x="20" y="8"/>
                  <a:pt x="32" y="9"/>
                </a:cubicBezTo>
                <a:close/>
                <a:moveTo>
                  <a:pt x="58" y="66"/>
                </a:moveTo>
                <a:cubicBezTo>
                  <a:pt x="52" y="65"/>
                  <a:pt x="46" y="64"/>
                  <a:pt x="41" y="61"/>
                </a:cubicBezTo>
                <a:cubicBezTo>
                  <a:pt x="37" y="60"/>
                  <a:pt x="34" y="58"/>
                  <a:pt x="30" y="55"/>
                </a:cubicBezTo>
                <a:cubicBezTo>
                  <a:pt x="35" y="46"/>
                  <a:pt x="35" y="46"/>
                  <a:pt x="35" y="46"/>
                </a:cubicBezTo>
                <a:cubicBezTo>
                  <a:pt x="1" y="45"/>
                  <a:pt x="1" y="45"/>
                  <a:pt x="1" y="45"/>
                </a:cubicBezTo>
                <a:cubicBezTo>
                  <a:pt x="18" y="75"/>
                  <a:pt x="18" y="75"/>
                  <a:pt x="18" y="75"/>
                </a:cubicBezTo>
                <a:cubicBezTo>
                  <a:pt x="24" y="66"/>
                  <a:pt x="24" y="66"/>
                  <a:pt x="24" y="66"/>
                </a:cubicBezTo>
                <a:cubicBezTo>
                  <a:pt x="28" y="67"/>
                  <a:pt x="33" y="70"/>
                  <a:pt x="38" y="71"/>
                </a:cubicBezTo>
                <a:cubicBezTo>
                  <a:pt x="44" y="72"/>
                  <a:pt x="51" y="73"/>
                  <a:pt x="58" y="72"/>
                </a:cubicBezTo>
                <a:cubicBezTo>
                  <a:pt x="64" y="72"/>
                  <a:pt x="71" y="70"/>
                  <a:pt x="77" y="67"/>
                </a:cubicBezTo>
                <a:cubicBezTo>
                  <a:pt x="83" y="64"/>
                  <a:pt x="87" y="59"/>
                  <a:pt x="89" y="53"/>
                </a:cubicBezTo>
                <a:cubicBezTo>
                  <a:pt x="83" y="65"/>
                  <a:pt x="69" y="67"/>
                  <a:pt x="58" y="6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3" name="Freeform 307"/>
          <p:cNvSpPr>
            <a:spLocks noEditPoints="1"/>
          </p:cNvSpPr>
          <p:nvPr userDrawn="1"/>
        </p:nvSpPr>
        <p:spPr bwMode="auto">
          <a:xfrm>
            <a:off x="1681956" y="3545569"/>
            <a:ext cx="482600" cy="533400"/>
          </a:xfrm>
          <a:custGeom>
            <a:avLst/>
            <a:gdLst>
              <a:gd name="T0" fmla="*/ 2147483647 w 74"/>
              <a:gd name="T1" fmla="*/ 0 h 82"/>
              <a:gd name="T2" fmla="*/ 2147483647 w 74"/>
              <a:gd name="T3" fmla="*/ 2147483647 h 82"/>
              <a:gd name="T4" fmla="*/ 2147483647 w 74"/>
              <a:gd name="T5" fmla="*/ 2147483647 h 82"/>
              <a:gd name="T6" fmla="*/ 2147483647 w 74"/>
              <a:gd name="T7" fmla="*/ 0 h 82"/>
              <a:gd name="T8" fmla="*/ 2147483647 w 74"/>
              <a:gd name="T9" fmla="*/ 2147483647 h 82"/>
              <a:gd name="T10" fmla="*/ 2147483647 w 74"/>
              <a:gd name="T11" fmla="*/ 2147483647 h 82"/>
              <a:gd name="T12" fmla="*/ 0 w 74"/>
              <a:gd name="T13" fmla="*/ 0 h 82"/>
              <a:gd name="T14" fmla="*/ 2147483647 w 74"/>
              <a:gd name="T15" fmla="*/ 2147483647 h 82"/>
              <a:gd name="T16" fmla="*/ 2147483647 w 74"/>
              <a:gd name="T17" fmla="*/ 2147483647 h 82"/>
              <a:gd name="T18" fmla="*/ 2147483647 w 74"/>
              <a:gd name="T19" fmla="*/ 2147483647 h 82"/>
              <a:gd name="T20" fmla="*/ 2147483647 w 74"/>
              <a:gd name="T21" fmla="*/ 2147483647 h 82"/>
              <a:gd name="T22" fmla="*/ 2147483647 w 74"/>
              <a:gd name="T23" fmla="*/ 2147483647 h 82"/>
              <a:gd name="T24" fmla="*/ 2147483647 w 74"/>
              <a:gd name="T25" fmla="*/ 2147483647 h 82"/>
              <a:gd name="T26" fmla="*/ 2147483647 w 74"/>
              <a:gd name="T27" fmla="*/ 2147483647 h 82"/>
              <a:gd name="T28" fmla="*/ 2147483647 w 74"/>
              <a:gd name="T29" fmla="*/ 2147483647 h 82"/>
              <a:gd name="T30" fmla="*/ 2147483647 w 74"/>
              <a:gd name="T31" fmla="*/ 2147483647 h 82"/>
              <a:gd name="T32" fmla="*/ 2147483647 w 74"/>
              <a:gd name="T33" fmla="*/ 2147483647 h 82"/>
              <a:gd name="T34" fmla="*/ 2147483647 w 74"/>
              <a:gd name="T35" fmla="*/ 2147483647 h 82"/>
              <a:gd name="T36" fmla="*/ 2147483647 w 74"/>
              <a:gd name="T37" fmla="*/ 2147483647 h 82"/>
              <a:gd name="T38" fmla="*/ 2147483647 w 74"/>
              <a:gd name="T39" fmla="*/ 2147483647 h 82"/>
              <a:gd name="T40" fmla="*/ 2147483647 w 74"/>
              <a:gd name="T41" fmla="*/ 2147483647 h 82"/>
              <a:gd name="T42" fmla="*/ 2147483647 w 74"/>
              <a:gd name="T43" fmla="*/ 2147483647 h 82"/>
              <a:gd name="T44" fmla="*/ 2147483647 w 74"/>
              <a:gd name="T45" fmla="*/ 2147483647 h 82"/>
              <a:gd name="T46" fmla="*/ 2147483647 w 74"/>
              <a:gd name="T47" fmla="*/ 2147483647 h 82"/>
              <a:gd name="T48" fmla="*/ 2147483647 w 74"/>
              <a:gd name="T49" fmla="*/ 2147483647 h 82"/>
              <a:gd name="T50" fmla="*/ 2147483647 w 74"/>
              <a:gd name="T51" fmla="*/ 2147483647 h 82"/>
              <a:gd name="T52" fmla="*/ 2147483647 w 74"/>
              <a:gd name="T53" fmla="*/ 2147483647 h 82"/>
              <a:gd name="T54" fmla="*/ 2147483647 w 74"/>
              <a:gd name="T55" fmla="*/ 2147483647 h 82"/>
              <a:gd name="T56" fmla="*/ 2147483647 w 74"/>
              <a:gd name="T57" fmla="*/ 2147483647 h 82"/>
              <a:gd name="T58" fmla="*/ 2147483647 w 74"/>
              <a:gd name="T59" fmla="*/ 2147483647 h 82"/>
              <a:gd name="T60" fmla="*/ 2147483647 w 74"/>
              <a:gd name="T61" fmla="*/ 2147483647 h 82"/>
              <a:gd name="T62" fmla="*/ 2147483647 w 74"/>
              <a:gd name="T63" fmla="*/ 2147483647 h 82"/>
              <a:gd name="T64" fmla="*/ 2147483647 w 74"/>
              <a:gd name="T65" fmla="*/ 2147483647 h 82"/>
              <a:gd name="T66" fmla="*/ 2147483647 w 74"/>
              <a:gd name="T67" fmla="*/ 2147483647 h 82"/>
              <a:gd name="T68" fmla="*/ 2147483647 w 74"/>
              <a:gd name="T69" fmla="*/ 2147483647 h 82"/>
              <a:gd name="T70" fmla="*/ 2147483647 w 74"/>
              <a:gd name="T71" fmla="*/ 2147483647 h 82"/>
              <a:gd name="T72" fmla="*/ 2147483647 w 74"/>
              <a:gd name="T73" fmla="*/ 2147483647 h 82"/>
              <a:gd name="T74" fmla="*/ 2147483647 w 74"/>
              <a:gd name="T75" fmla="*/ 2147483647 h 82"/>
              <a:gd name="T76" fmla="*/ 2147483647 w 74"/>
              <a:gd name="T77" fmla="*/ 2147483647 h 82"/>
              <a:gd name="T78" fmla="*/ 2147483647 w 74"/>
              <a:gd name="T79" fmla="*/ 2147483647 h 82"/>
              <a:gd name="T80" fmla="*/ 2147483647 w 74"/>
              <a:gd name="T81" fmla="*/ 2147483647 h 82"/>
              <a:gd name="T82" fmla="*/ 2147483647 w 74"/>
              <a:gd name="T83" fmla="*/ 2147483647 h 82"/>
              <a:gd name="T84" fmla="*/ 2147483647 w 74"/>
              <a:gd name="T85" fmla="*/ 2147483647 h 82"/>
              <a:gd name="T86" fmla="*/ 2147483647 w 74"/>
              <a:gd name="T87" fmla="*/ 2147483647 h 82"/>
              <a:gd name="T88" fmla="*/ 2147483647 w 74"/>
              <a:gd name="T89" fmla="*/ 2147483647 h 82"/>
              <a:gd name="T90" fmla="*/ 2147483647 w 74"/>
              <a:gd name="T91" fmla="*/ 2147483647 h 82"/>
              <a:gd name="T92" fmla="*/ 2147483647 w 74"/>
              <a:gd name="T93" fmla="*/ 2147483647 h 82"/>
              <a:gd name="T94" fmla="*/ 2147483647 w 74"/>
              <a:gd name="T95" fmla="*/ 2147483647 h 82"/>
              <a:gd name="T96" fmla="*/ 2147483647 w 74"/>
              <a:gd name="T97" fmla="*/ 2147483647 h 82"/>
              <a:gd name="T98" fmla="*/ 2147483647 w 74"/>
              <a:gd name="T99" fmla="*/ 2147483647 h 82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74" h="82">
                <a:moveTo>
                  <a:pt x="74" y="0"/>
                </a:moveTo>
                <a:cubicBezTo>
                  <a:pt x="72" y="0"/>
                  <a:pt x="72" y="0"/>
                  <a:pt x="72" y="0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4"/>
                  <a:pt x="71" y="5"/>
                  <a:pt x="70" y="5"/>
                </a:cubicBezTo>
                <a:cubicBezTo>
                  <a:pt x="61" y="5"/>
                  <a:pt x="61" y="5"/>
                  <a:pt x="61" y="5"/>
                </a:cubicBezTo>
                <a:cubicBezTo>
                  <a:pt x="60" y="5"/>
                  <a:pt x="60" y="4"/>
                  <a:pt x="60" y="3"/>
                </a:cubicBezTo>
                <a:cubicBezTo>
                  <a:pt x="60" y="0"/>
                  <a:pt x="60" y="0"/>
                  <a:pt x="60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3"/>
                  <a:pt x="14" y="3"/>
                  <a:pt x="14" y="3"/>
                </a:cubicBezTo>
                <a:cubicBezTo>
                  <a:pt x="14" y="4"/>
                  <a:pt x="13" y="5"/>
                  <a:pt x="12" y="5"/>
                </a:cubicBezTo>
                <a:cubicBezTo>
                  <a:pt x="4" y="5"/>
                  <a:pt x="4" y="5"/>
                  <a:pt x="4" y="5"/>
                </a:cubicBezTo>
                <a:cubicBezTo>
                  <a:pt x="3" y="5"/>
                  <a:pt x="2" y="4"/>
                  <a:pt x="2" y="3"/>
                </a:cubicBezTo>
                <a:cubicBezTo>
                  <a:pt x="2" y="0"/>
                  <a:pt x="2" y="0"/>
                  <a:pt x="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2"/>
                  <a:pt x="0" y="82"/>
                  <a:pt x="0" y="82"/>
                </a:cubicBezTo>
                <a:cubicBezTo>
                  <a:pt x="2" y="82"/>
                  <a:pt x="2" y="82"/>
                  <a:pt x="2" y="82"/>
                </a:cubicBezTo>
                <a:cubicBezTo>
                  <a:pt x="2" y="76"/>
                  <a:pt x="2" y="76"/>
                  <a:pt x="2" y="76"/>
                </a:cubicBezTo>
                <a:cubicBezTo>
                  <a:pt x="2" y="75"/>
                  <a:pt x="3" y="75"/>
                  <a:pt x="4" y="75"/>
                </a:cubicBezTo>
                <a:cubicBezTo>
                  <a:pt x="12" y="75"/>
                  <a:pt x="12" y="75"/>
                  <a:pt x="12" y="75"/>
                </a:cubicBezTo>
                <a:cubicBezTo>
                  <a:pt x="13" y="75"/>
                  <a:pt x="14" y="75"/>
                  <a:pt x="14" y="76"/>
                </a:cubicBezTo>
                <a:cubicBezTo>
                  <a:pt x="14" y="82"/>
                  <a:pt x="14" y="82"/>
                  <a:pt x="14" y="82"/>
                </a:cubicBezTo>
                <a:cubicBezTo>
                  <a:pt x="60" y="82"/>
                  <a:pt x="60" y="82"/>
                  <a:pt x="60" y="82"/>
                </a:cubicBezTo>
                <a:cubicBezTo>
                  <a:pt x="60" y="76"/>
                  <a:pt x="60" y="76"/>
                  <a:pt x="60" y="76"/>
                </a:cubicBezTo>
                <a:cubicBezTo>
                  <a:pt x="60" y="75"/>
                  <a:pt x="60" y="75"/>
                  <a:pt x="61" y="75"/>
                </a:cubicBezTo>
                <a:cubicBezTo>
                  <a:pt x="70" y="75"/>
                  <a:pt x="70" y="75"/>
                  <a:pt x="70" y="75"/>
                </a:cubicBezTo>
                <a:cubicBezTo>
                  <a:pt x="71" y="75"/>
                  <a:pt x="72" y="75"/>
                  <a:pt x="72" y="76"/>
                </a:cubicBezTo>
                <a:cubicBezTo>
                  <a:pt x="72" y="82"/>
                  <a:pt x="72" y="82"/>
                  <a:pt x="72" y="82"/>
                </a:cubicBezTo>
                <a:cubicBezTo>
                  <a:pt x="74" y="82"/>
                  <a:pt x="74" y="82"/>
                  <a:pt x="74" y="82"/>
                </a:cubicBezTo>
                <a:lnTo>
                  <a:pt x="74" y="0"/>
                </a:lnTo>
                <a:close/>
                <a:moveTo>
                  <a:pt x="14" y="66"/>
                </a:moveTo>
                <a:cubicBezTo>
                  <a:pt x="14" y="67"/>
                  <a:pt x="13" y="68"/>
                  <a:pt x="12" y="68"/>
                </a:cubicBezTo>
                <a:cubicBezTo>
                  <a:pt x="4" y="68"/>
                  <a:pt x="4" y="68"/>
                  <a:pt x="4" y="68"/>
                </a:cubicBezTo>
                <a:cubicBezTo>
                  <a:pt x="3" y="68"/>
                  <a:pt x="2" y="67"/>
                  <a:pt x="2" y="66"/>
                </a:cubicBezTo>
                <a:cubicBezTo>
                  <a:pt x="2" y="61"/>
                  <a:pt x="2" y="61"/>
                  <a:pt x="2" y="61"/>
                </a:cubicBezTo>
                <a:cubicBezTo>
                  <a:pt x="2" y="60"/>
                  <a:pt x="3" y="59"/>
                  <a:pt x="4" y="59"/>
                </a:cubicBezTo>
                <a:cubicBezTo>
                  <a:pt x="12" y="59"/>
                  <a:pt x="12" y="59"/>
                  <a:pt x="12" y="59"/>
                </a:cubicBezTo>
                <a:cubicBezTo>
                  <a:pt x="13" y="59"/>
                  <a:pt x="14" y="60"/>
                  <a:pt x="14" y="61"/>
                </a:cubicBezTo>
                <a:lnTo>
                  <a:pt x="14" y="66"/>
                </a:lnTo>
                <a:close/>
                <a:moveTo>
                  <a:pt x="14" y="51"/>
                </a:moveTo>
                <a:cubicBezTo>
                  <a:pt x="14" y="52"/>
                  <a:pt x="13" y="53"/>
                  <a:pt x="12" y="53"/>
                </a:cubicBezTo>
                <a:cubicBezTo>
                  <a:pt x="4" y="53"/>
                  <a:pt x="4" y="53"/>
                  <a:pt x="4" y="53"/>
                </a:cubicBezTo>
                <a:cubicBezTo>
                  <a:pt x="3" y="53"/>
                  <a:pt x="2" y="52"/>
                  <a:pt x="2" y="51"/>
                </a:cubicBezTo>
                <a:cubicBezTo>
                  <a:pt x="2" y="45"/>
                  <a:pt x="2" y="45"/>
                  <a:pt x="2" y="45"/>
                </a:cubicBezTo>
                <a:cubicBezTo>
                  <a:pt x="2" y="44"/>
                  <a:pt x="3" y="43"/>
                  <a:pt x="4" y="43"/>
                </a:cubicBezTo>
                <a:cubicBezTo>
                  <a:pt x="12" y="43"/>
                  <a:pt x="12" y="43"/>
                  <a:pt x="12" y="43"/>
                </a:cubicBezTo>
                <a:cubicBezTo>
                  <a:pt x="13" y="43"/>
                  <a:pt x="14" y="44"/>
                  <a:pt x="14" y="45"/>
                </a:cubicBezTo>
                <a:lnTo>
                  <a:pt x="14" y="51"/>
                </a:lnTo>
                <a:close/>
                <a:moveTo>
                  <a:pt x="14" y="35"/>
                </a:moveTo>
                <a:cubicBezTo>
                  <a:pt x="14" y="36"/>
                  <a:pt x="13" y="37"/>
                  <a:pt x="12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3" y="37"/>
                  <a:pt x="2" y="36"/>
                  <a:pt x="2" y="35"/>
                </a:cubicBezTo>
                <a:cubicBezTo>
                  <a:pt x="2" y="29"/>
                  <a:pt x="2" y="29"/>
                  <a:pt x="2" y="29"/>
                </a:cubicBezTo>
                <a:cubicBezTo>
                  <a:pt x="2" y="28"/>
                  <a:pt x="3" y="27"/>
                  <a:pt x="4" y="27"/>
                </a:cubicBezTo>
                <a:cubicBezTo>
                  <a:pt x="12" y="27"/>
                  <a:pt x="12" y="27"/>
                  <a:pt x="12" y="27"/>
                </a:cubicBezTo>
                <a:cubicBezTo>
                  <a:pt x="13" y="27"/>
                  <a:pt x="14" y="28"/>
                  <a:pt x="14" y="29"/>
                </a:cubicBezTo>
                <a:lnTo>
                  <a:pt x="14" y="35"/>
                </a:lnTo>
                <a:close/>
                <a:moveTo>
                  <a:pt x="14" y="19"/>
                </a:moveTo>
                <a:cubicBezTo>
                  <a:pt x="14" y="20"/>
                  <a:pt x="13" y="21"/>
                  <a:pt x="12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3" y="21"/>
                  <a:pt x="2" y="20"/>
                  <a:pt x="2" y="19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3" y="12"/>
                  <a:pt x="4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3" y="12"/>
                  <a:pt x="14" y="12"/>
                  <a:pt x="14" y="13"/>
                </a:cubicBezTo>
                <a:lnTo>
                  <a:pt x="14" y="19"/>
                </a:lnTo>
                <a:close/>
                <a:moveTo>
                  <a:pt x="72" y="66"/>
                </a:moveTo>
                <a:cubicBezTo>
                  <a:pt x="72" y="67"/>
                  <a:pt x="71" y="68"/>
                  <a:pt x="70" y="68"/>
                </a:cubicBezTo>
                <a:cubicBezTo>
                  <a:pt x="61" y="68"/>
                  <a:pt x="61" y="68"/>
                  <a:pt x="61" y="68"/>
                </a:cubicBezTo>
                <a:cubicBezTo>
                  <a:pt x="60" y="68"/>
                  <a:pt x="60" y="67"/>
                  <a:pt x="60" y="66"/>
                </a:cubicBezTo>
                <a:cubicBezTo>
                  <a:pt x="60" y="61"/>
                  <a:pt x="60" y="61"/>
                  <a:pt x="60" y="61"/>
                </a:cubicBezTo>
                <a:cubicBezTo>
                  <a:pt x="60" y="60"/>
                  <a:pt x="60" y="59"/>
                  <a:pt x="61" y="59"/>
                </a:cubicBezTo>
                <a:cubicBezTo>
                  <a:pt x="70" y="59"/>
                  <a:pt x="70" y="59"/>
                  <a:pt x="70" y="59"/>
                </a:cubicBezTo>
                <a:cubicBezTo>
                  <a:pt x="71" y="59"/>
                  <a:pt x="72" y="60"/>
                  <a:pt x="72" y="61"/>
                </a:cubicBezTo>
                <a:lnTo>
                  <a:pt x="72" y="66"/>
                </a:lnTo>
                <a:close/>
                <a:moveTo>
                  <a:pt x="72" y="51"/>
                </a:moveTo>
                <a:cubicBezTo>
                  <a:pt x="72" y="52"/>
                  <a:pt x="71" y="53"/>
                  <a:pt x="70" y="53"/>
                </a:cubicBezTo>
                <a:cubicBezTo>
                  <a:pt x="61" y="53"/>
                  <a:pt x="61" y="53"/>
                  <a:pt x="61" y="53"/>
                </a:cubicBezTo>
                <a:cubicBezTo>
                  <a:pt x="60" y="53"/>
                  <a:pt x="60" y="52"/>
                  <a:pt x="60" y="51"/>
                </a:cubicBezTo>
                <a:cubicBezTo>
                  <a:pt x="60" y="45"/>
                  <a:pt x="60" y="45"/>
                  <a:pt x="60" y="45"/>
                </a:cubicBezTo>
                <a:cubicBezTo>
                  <a:pt x="60" y="44"/>
                  <a:pt x="60" y="43"/>
                  <a:pt x="61" y="43"/>
                </a:cubicBezTo>
                <a:cubicBezTo>
                  <a:pt x="70" y="43"/>
                  <a:pt x="70" y="43"/>
                  <a:pt x="70" y="43"/>
                </a:cubicBezTo>
                <a:cubicBezTo>
                  <a:pt x="71" y="43"/>
                  <a:pt x="72" y="44"/>
                  <a:pt x="72" y="45"/>
                </a:cubicBezTo>
                <a:lnTo>
                  <a:pt x="72" y="51"/>
                </a:lnTo>
                <a:close/>
                <a:moveTo>
                  <a:pt x="72" y="35"/>
                </a:moveTo>
                <a:cubicBezTo>
                  <a:pt x="72" y="36"/>
                  <a:pt x="71" y="37"/>
                  <a:pt x="70" y="37"/>
                </a:cubicBezTo>
                <a:cubicBezTo>
                  <a:pt x="61" y="37"/>
                  <a:pt x="61" y="37"/>
                  <a:pt x="61" y="37"/>
                </a:cubicBezTo>
                <a:cubicBezTo>
                  <a:pt x="60" y="37"/>
                  <a:pt x="60" y="36"/>
                  <a:pt x="60" y="35"/>
                </a:cubicBezTo>
                <a:cubicBezTo>
                  <a:pt x="60" y="29"/>
                  <a:pt x="60" y="29"/>
                  <a:pt x="60" y="29"/>
                </a:cubicBezTo>
                <a:cubicBezTo>
                  <a:pt x="60" y="28"/>
                  <a:pt x="60" y="27"/>
                  <a:pt x="61" y="27"/>
                </a:cubicBezTo>
                <a:cubicBezTo>
                  <a:pt x="70" y="27"/>
                  <a:pt x="70" y="27"/>
                  <a:pt x="70" y="27"/>
                </a:cubicBezTo>
                <a:cubicBezTo>
                  <a:pt x="71" y="27"/>
                  <a:pt x="72" y="28"/>
                  <a:pt x="72" y="29"/>
                </a:cubicBezTo>
                <a:lnTo>
                  <a:pt x="72" y="35"/>
                </a:lnTo>
                <a:close/>
                <a:moveTo>
                  <a:pt x="72" y="19"/>
                </a:moveTo>
                <a:cubicBezTo>
                  <a:pt x="72" y="20"/>
                  <a:pt x="71" y="21"/>
                  <a:pt x="70" y="21"/>
                </a:cubicBezTo>
                <a:cubicBezTo>
                  <a:pt x="61" y="21"/>
                  <a:pt x="61" y="21"/>
                  <a:pt x="61" y="21"/>
                </a:cubicBezTo>
                <a:cubicBezTo>
                  <a:pt x="60" y="21"/>
                  <a:pt x="60" y="20"/>
                  <a:pt x="60" y="19"/>
                </a:cubicBezTo>
                <a:cubicBezTo>
                  <a:pt x="60" y="13"/>
                  <a:pt x="60" y="13"/>
                  <a:pt x="60" y="13"/>
                </a:cubicBezTo>
                <a:cubicBezTo>
                  <a:pt x="60" y="12"/>
                  <a:pt x="60" y="12"/>
                  <a:pt x="61" y="12"/>
                </a:cubicBezTo>
                <a:cubicBezTo>
                  <a:pt x="70" y="12"/>
                  <a:pt x="70" y="12"/>
                  <a:pt x="70" y="12"/>
                </a:cubicBezTo>
                <a:cubicBezTo>
                  <a:pt x="71" y="12"/>
                  <a:pt x="72" y="12"/>
                  <a:pt x="72" y="13"/>
                </a:cubicBezTo>
                <a:lnTo>
                  <a:pt x="72" y="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4" name="组合 33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35" name="矩形 34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17" grpId="0" animBg="1"/>
      <p:bldP spid="20" grpId="0" build="p">
        <p:tmplLst>
          <p:tmpl lvl="1">
            <p:tnLst>
              <p:par>
                <p:cTn presetID="22" presetClass="entr" presetSubtype="1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1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1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1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2" presetClass="entr" presetSubtype="4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4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4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2" presetClass="entr" presetSubtype="4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/>
          <p:cNvSpPr>
            <a:spLocks noGrp="1"/>
          </p:cNvSpPr>
          <p:nvPr>
            <p:ph type="pic" sz="quarter" idx="13"/>
          </p:nvPr>
        </p:nvSpPr>
        <p:spPr>
          <a:xfrm>
            <a:off x="95250" y="3798664"/>
            <a:ext cx="12192000" cy="6397936"/>
          </a:xfrm>
          <a:custGeom>
            <a:avLst/>
            <a:gdLst>
              <a:gd name="connsiteX0" fmla="*/ 0 w 12192000"/>
              <a:gd name="connsiteY0" fmla="*/ 5400180 h 6397936"/>
              <a:gd name="connsiteX1" fmla="*/ 12192000 w 12192000"/>
              <a:gd name="connsiteY1" fmla="*/ 5599731 h 6397936"/>
              <a:gd name="connsiteX2" fmla="*/ 12192000 w 12192000"/>
              <a:gd name="connsiteY2" fmla="*/ 6397936 h 6397936"/>
              <a:gd name="connsiteX3" fmla="*/ 0 w 12192000"/>
              <a:gd name="connsiteY3" fmla="*/ 6397936 h 6397936"/>
              <a:gd name="connsiteX4" fmla="*/ 12192000 w 12192000"/>
              <a:gd name="connsiteY4" fmla="*/ 4303989 h 6397936"/>
              <a:gd name="connsiteX5" fmla="*/ 12192000 w 12192000"/>
              <a:gd name="connsiteY5" fmla="*/ 5301744 h 6397936"/>
              <a:gd name="connsiteX6" fmla="*/ 0 w 12192000"/>
              <a:gd name="connsiteY6" fmla="*/ 5301744 h 6397936"/>
              <a:gd name="connsiteX7" fmla="*/ 0 w 12192000"/>
              <a:gd name="connsiteY7" fmla="*/ 4503539 h 6397936"/>
              <a:gd name="connsiteX8" fmla="*/ 0 w 12192000"/>
              <a:gd name="connsiteY8" fmla="*/ 3248186 h 6397936"/>
              <a:gd name="connsiteX9" fmla="*/ 12192000 w 12192000"/>
              <a:gd name="connsiteY9" fmla="*/ 3447736 h 6397936"/>
              <a:gd name="connsiteX10" fmla="*/ 12192000 w 12192000"/>
              <a:gd name="connsiteY10" fmla="*/ 4245942 h 6397936"/>
              <a:gd name="connsiteX11" fmla="*/ 0 w 12192000"/>
              <a:gd name="connsiteY11" fmla="*/ 4245942 h 6397936"/>
              <a:gd name="connsiteX12" fmla="*/ 12192000 w 12192000"/>
              <a:gd name="connsiteY12" fmla="*/ 2151995 h 6397936"/>
              <a:gd name="connsiteX13" fmla="*/ 12192000 w 12192000"/>
              <a:gd name="connsiteY13" fmla="*/ 3149750 h 6397936"/>
              <a:gd name="connsiteX14" fmla="*/ 0 w 12192000"/>
              <a:gd name="connsiteY14" fmla="*/ 3149750 h 6397936"/>
              <a:gd name="connsiteX15" fmla="*/ 0 w 12192000"/>
              <a:gd name="connsiteY15" fmla="*/ 2351545 h 6397936"/>
              <a:gd name="connsiteX16" fmla="*/ 0 w 12192000"/>
              <a:gd name="connsiteY16" fmla="*/ 1096193 h 6397936"/>
              <a:gd name="connsiteX17" fmla="*/ 12191998 w 12192000"/>
              <a:gd name="connsiteY17" fmla="*/ 1295743 h 6397936"/>
              <a:gd name="connsiteX18" fmla="*/ 12191998 w 12192000"/>
              <a:gd name="connsiteY18" fmla="*/ 2093948 h 6397936"/>
              <a:gd name="connsiteX19" fmla="*/ 0 w 12192000"/>
              <a:gd name="connsiteY19" fmla="*/ 2093948 h 6397936"/>
              <a:gd name="connsiteX20" fmla="*/ 12191998 w 12192000"/>
              <a:gd name="connsiteY20" fmla="*/ 0 h 6397936"/>
              <a:gd name="connsiteX21" fmla="*/ 12191998 w 12192000"/>
              <a:gd name="connsiteY21" fmla="*/ 997756 h 6397936"/>
              <a:gd name="connsiteX22" fmla="*/ 0 w 12192000"/>
              <a:gd name="connsiteY22" fmla="*/ 997756 h 6397936"/>
              <a:gd name="connsiteX23" fmla="*/ 0 w 12192000"/>
              <a:gd name="connsiteY23" fmla="*/ 199551 h 639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397936">
                <a:moveTo>
                  <a:pt x="0" y="5400180"/>
                </a:moveTo>
                <a:lnTo>
                  <a:pt x="12192000" y="5599731"/>
                </a:lnTo>
                <a:lnTo>
                  <a:pt x="12192000" y="6397936"/>
                </a:lnTo>
                <a:lnTo>
                  <a:pt x="0" y="6397936"/>
                </a:lnTo>
                <a:close/>
                <a:moveTo>
                  <a:pt x="12192000" y="4303989"/>
                </a:moveTo>
                <a:lnTo>
                  <a:pt x="12192000" y="5301744"/>
                </a:lnTo>
                <a:lnTo>
                  <a:pt x="0" y="5301744"/>
                </a:lnTo>
                <a:lnTo>
                  <a:pt x="0" y="4503539"/>
                </a:lnTo>
                <a:close/>
                <a:moveTo>
                  <a:pt x="0" y="3248186"/>
                </a:moveTo>
                <a:lnTo>
                  <a:pt x="12192000" y="3447736"/>
                </a:lnTo>
                <a:lnTo>
                  <a:pt x="12192000" y="4245942"/>
                </a:lnTo>
                <a:lnTo>
                  <a:pt x="0" y="4245942"/>
                </a:lnTo>
                <a:close/>
                <a:moveTo>
                  <a:pt x="12192000" y="2151995"/>
                </a:moveTo>
                <a:lnTo>
                  <a:pt x="12192000" y="3149750"/>
                </a:lnTo>
                <a:lnTo>
                  <a:pt x="0" y="3149750"/>
                </a:lnTo>
                <a:lnTo>
                  <a:pt x="0" y="2351545"/>
                </a:lnTo>
                <a:close/>
                <a:moveTo>
                  <a:pt x="0" y="1096193"/>
                </a:moveTo>
                <a:lnTo>
                  <a:pt x="12191998" y="1295743"/>
                </a:lnTo>
                <a:lnTo>
                  <a:pt x="12191998" y="2093948"/>
                </a:lnTo>
                <a:lnTo>
                  <a:pt x="0" y="2093948"/>
                </a:lnTo>
                <a:close/>
                <a:moveTo>
                  <a:pt x="12191998" y="0"/>
                </a:moveTo>
                <a:lnTo>
                  <a:pt x="12191998" y="997756"/>
                </a:lnTo>
                <a:lnTo>
                  <a:pt x="0" y="997756"/>
                </a:lnTo>
                <a:lnTo>
                  <a:pt x="0" y="19955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8" name="图片 1"/>
          <p:cNvPicPr>
            <a:picLocks noChangeAspect="1" noChangeArrowheads="1"/>
          </p:cNvPicPr>
          <p:nvPr userDrawn="1"/>
        </p:nvPicPr>
        <p:blipFill>
          <a:blip r:embed="rId2" cstate="email"/>
          <a:srcRect b="10167"/>
          <a:stretch>
            <a:fillRect/>
          </a:stretch>
        </p:blipFill>
        <p:spPr bwMode="auto">
          <a:xfrm>
            <a:off x="0" y="0"/>
            <a:ext cx="12192000" cy="684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6C3AB-9E1E-42DE-89D0-0C08624C77D4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10" name="矩形 9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0FF24-3E58-4FB6-A6ED-9B626513EBA7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682081"/>
            <a:ext cx="5864451" cy="1493837"/>
          </a:xfrm>
        </p:spPr>
        <p:txBody>
          <a:bodyPr anchor="ctr">
            <a:normAutofit/>
          </a:bodyPr>
          <a:lstStyle>
            <a:lvl1pPr marL="0" indent="0" algn="l">
              <a:buNone/>
              <a:defRPr sz="7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Thank you!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0" y="1219200"/>
            <a:ext cx="12192000" cy="28670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CONTENTS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F6BF9-10CA-43C6-B94A-3F2AC2CF0D64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http://PPTonna.yanj.cn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8" name="矩形 7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泪滴形 15"/>
          <p:cNvSpPr/>
          <p:nvPr userDrawn="1"/>
        </p:nvSpPr>
        <p:spPr>
          <a:xfrm rot="8100000">
            <a:off x="1338492" y="1449054"/>
            <a:ext cx="250061" cy="250061"/>
          </a:xfrm>
          <a:prstGeom prst="teardrop">
            <a:avLst>
              <a:gd name="adj" fmla="val 158558"/>
            </a:avLst>
          </a:prstGeom>
          <a:solidFill>
            <a:schemeClr val="accent1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泪滴形 16"/>
          <p:cNvSpPr/>
          <p:nvPr userDrawn="1"/>
        </p:nvSpPr>
        <p:spPr>
          <a:xfrm rot="8100000">
            <a:off x="3205391" y="2226929"/>
            <a:ext cx="250061" cy="250061"/>
          </a:xfrm>
          <a:prstGeom prst="teardrop">
            <a:avLst>
              <a:gd name="adj" fmla="val 158558"/>
            </a:avLst>
          </a:prstGeom>
          <a:solidFill>
            <a:schemeClr val="accent2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泪滴形 17"/>
          <p:cNvSpPr/>
          <p:nvPr userDrawn="1"/>
        </p:nvSpPr>
        <p:spPr>
          <a:xfrm rot="8100000">
            <a:off x="5237390" y="2607449"/>
            <a:ext cx="250061" cy="250061"/>
          </a:xfrm>
          <a:prstGeom prst="teardrop">
            <a:avLst>
              <a:gd name="adj" fmla="val 158558"/>
            </a:avLst>
          </a:prstGeom>
          <a:solidFill>
            <a:schemeClr val="accent3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/>
          <p:cNvSpPr/>
          <p:nvPr userDrawn="1"/>
        </p:nvSpPr>
        <p:spPr>
          <a:xfrm rot="8100000">
            <a:off x="7688491" y="1542129"/>
            <a:ext cx="250061" cy="250061"/>
          </a:xfrm>
          <a:prstGeom prst="teardrop">
            <a:avLst>
              <a:gd name="adj" fmla="val 158558"/>
            </a:avLst>
          </a:prstGeom>
          <a:solidFill>
            <a:schemeClr val="accent4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泪滴形 19"/>
          <p:cNvSpPr/>
          <p:nvPr userDrawn="1"/>
        </p:nvSpPr>
        <p:spPr>
          <a:xfrm rot="8100000">
            <a:off x="10380890" y="1455689"/>
            <a:ext cx="250061" cy="250061"/>
          </a:xfrm>
          <a:prstGeom prst="teardrop">
            <a:avLst>
              <a:gd name="adj" fmla="val 158558"/>
            </a:avLst>
          </a:prstGeom>
          <a:solidFill>
            <a:schemeClr val="accent5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肘形连接符 20"/>
          <p:cNvCxnSpPr>
            <a:stCxn id="16" idx="7"/>
          </p:cNvCxnSpPr>
          <p:nvPr userDrawn="1"/>
        </p:nvCxnSpPr>
        <p:spPr>
          <a:xfrm rot="5400000">
            <a:off x="-330269" y="2502960"/>
            <a:ext cx="2442307" cy="1145278"/>
          </a:xfrm>
          <a:prstGeom prst="bentConnector4">
            <a:avLst>
              <a:gd name="adj1" fmla="val 48997"/>
              <a:gd name="adj2" fmla="val 119960"/>
            </a:avLst>
          </a:prstGeom>
          <a:ln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>
            <a:stCxn id="17" idx="7"/>
          </p:cNvCxnSpPr>
          <p:nvPr userDrawn="1"/>
        </p:nvCxnSpPr>
        <p:spPr>
          <a:xfrm rot="16200000" flipH="1">
            <a:off x="2284722" y="3678020"/>
            <a:ext cx="2452733" cy="361333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18" idx="7"/>
          </p:cNvCxnSpPr>
          <p:nvPr userDrawn="1"/>
        </p:nvCxnSpPr>
        <p:spPr>
          <a:xfrm rot="16200000" flipH="1">
            <a:off x="4273294" y="4101967"/>
            <a:ext cx="2921951" cy="743697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肘形连接符 29"/>
          <p:cNvCxnSpPr>
            <a:stCxn id="19" idx="7"/>
          </p:cNvCxnSpPr>
          <p:nvPr userDrawn="1"/>
        </p:nvCxnSpPr>
        <p:spPr>
          <a:xfrm rot="16200000" flipH="1">
            <a:off x="6598235" y="3162807"/>
            <a:ext cx="3137533" cy="706959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20" idx="7"/>
          </p:cNvCxnSpPr>
          <p:nvPr userDrawn="1"/>
        </p:nvCxnSpPr>
        <p:spPr>
          <a:xfrm rot="16200000" flipH="1">
            <a:off x="9910683" y="2456319"/>
            <a:ext cx="2578547" cy="1388070"/>
          </a:xfrm>
          <a:prstGeom prst="bentConnector4">
            <a:avLst>
              <a:gd name="adj1" fmla="val 49050"/>
              <a:gd name="adj2" fmla="val 116469"/>
            </a:avLst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占位符 46"/>
          <p:cNvSpPr>
            <a:spLocks noGrp="1"/>
          </p:cNvSpPr>
          <p:nvPr>
            <p:ph type="body" sz="quarter" idx="15" hasCustomPrompt="1"/>
          </p:nvPr>
        </p:nvSpPr>
        <p:spPr>
          <a:xfrm>
            <a:off x="345092" y="4230738"/>
            <a:ext cx="2826000" cy="4104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txBody>
          <a:bodyPr anchor="ctr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>
                <a:solidFill>
                  <a:schemeClr val="bg1"/>
                </a:solidFill>
              </a:rPr>
              <a:t>Content title one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5" name="文本占位符 44"/>
          <p:cNvSpPr>
            <a:spLocks noGrp="1"/>
          </p:cNvSpPr>
          <p:nvPr>
            <p:ph type="body" sz="quarter" idx="14" hasCustomPrompt="1"/>
          </p:nvPr>
        </p:nvSpPr>
        <p:spPr>
          <a:xfrm>
            <a:off x="328041" y="4227694"/>
            <a:ext cx="737560" cy="408624"/>
          </a:xfrm>
          <a:custGeom>
            <a:avLst/>
            <a:gdLst>
              <a:gd name="connsiteX0" fmla="*/ 68105 w 737560"/>
              <a:gd name="connsiteY0" fmla="*/ 1 h 408624"/>
              <a:gd name="connsiteX1" fmla="*/ 587597 w 737560"/>
              <a:gd name="connsiteY1" fmla="*/ 1 h 408624"/>
              <a:gd name="connsiteX2" fmla="*/ 655702 w 737560"/>
              <a:gd name="connsiteY2" fmla="*/ 68106 h 408624"/>
              <a:gd name="connsiteX3" fmla="*/ 655702 w 737560"/>
              <a:gd name="connsiteY3" fmla="*/ 114170 h 408624"/>
              <a:gd name="connsiteX4" fmla="*/ 731704 w 737560"/>
              <a:gd name="connsiteY4" fmla="*/ 190172 h 408624"/>
              <a:gd name="connsiteX5" fmla="*/ 731704 w 737560"/>
              <a:gd name="connsiteY5" fmla="*/ 218451 h 408624"/>
              <a:gd name="connsiteX6" fmla="*/ 655702 w 737560"/>
              <a:gd name="connsiteY6" fmla="*/ 294454 h 408624"/>
              <a:gd name="connsiteX7" fmla="*/ 655702 w 737560"/>
              <a:gd name="connsiteY7" fmla="*/ 340519 h 408624"/>
              <a:gd name="connsiteX8" fmla="*/ 587597 w 737560"/>
              <a:gd name="connsiteY8" fmla="*/ 408624 h 408624"/>
              <a:gd name="connsiteX9" fmla="*/ 68105 w 737560"/>
              <a:gd name="connsiteY9" fmla="*/ 408624 h 408624"/>
              <a:gd name="connsiteX10" fmla="*/ 0 w 737560"/>
              <a:gd name="connsiteY10" fmla="*/ 340519 h 408624"/>
              <a:gd name="connsiteX11" fmla="*/ 0 w 737560"/>
              <a:gd name="connsiteY11" fmla="*/ 68106 h 408624"/>
              <a:gd name="connsiteX12" fmla="*/ 68105 w 737560"/>
              <a:gd name="connsiteY12" fmla="*/ 1 h 408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7560" h="408624">
                <a:moveTo>
                  <a:pt x="68105" y="1"/>
                </a:moveTo>
                <a:lnTo>
                  <a:pt x="587597" y="1"/>
                </a:lnTo>
                <a:cubicBezTo>
                  <a:pt x="625210" y="0"/>
                  <a:pt x="655703" y="30493"/>
                  <a:pt x="655702" y="68106"/>
                </a:cubicBezTo>
                <a:lnTo>
                  <a:pt x="655702" y="114170"/>
                </a:lnTo>
                <a:lnTo>
                  <a:pt x="731704" y="190172"/>
                </a:lnTo>
                <a:cubicBezTo>
                  <a:pt x="739513" y="197981"/>
                  <a:pt x="739513" y="210642"/>
                  <a:pt x="731704" y="218451"/>
                </a:cubicBezTo>
                <a:lnTo>
                  <a:pt x="655702" y="294454"/>
                </a:lnTo>
                <a:lnTo>
                  <a:pt x="655702" y="340519"/>
                </a:lnTo>
                <a:cubicBezTo>
                  <a:pt x="655702" y="378131"/>
                  <a:pt x="625210" y="408623"/>
                  <a:pt x="587597" y="408624"/>
                </a:cubicBezTo>
                <a:lnTo>
                  <a:pt x="68105" y="408624"/>
                </a:lnTo>
                <a:cubicBezTo>
                  <a:pt x="30491" y="408624"/>
                  <a:pt x="0" y="378132"/>
                  <a:pt x="0" y="340519"/>
                </a:cubicBezTo>
                <a:lnTo>
                  <a:pt x="0" y="68106"/>
                </a:lnTo>
                <a:cubicBezTo>
                  <a:pt x="0" y="30493"/>
                  <a:pt x="30492" y="0"/>
                  <a:pt x="68105" y="1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</p:spPr>
        <p:txBody>
          <a:bodyPr wrap="square" tIns="0" rIns="162000" bIns="0" anchor="ctr"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8" name="文本占位符 46"/>
          <p:cNvSpPr>
            <a:spLocks noGrp="1"/>
          </p:cNvSpPr>
          <p:nvPr>
            <p:ph type="body" sz="quarter" idx="16" hasCustomPrompt="1"/>
          </p:nvPr>
        </p:nvSpPr>
        <p:spPr>
          <a:xfrm>
            <a:off x="2273767" y="5085053"/>
            <a:ext cx="2826000" cy="4104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txBody>
          <a:bodyPr anchor="ctr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>
                <a:solidFill>
                  <a:schemeClr val="bg1"/>
                </a:solidFill>
              </a:rPr>
              <a:t>Content title two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7" hasCustomPrompt="1"/>
          </p:nvPr>
        </p:nvSpPr>
        <p:spPr>
          <a:xfrm>
            <a:off x="2256716" y="5082009"/>
            <a:ext cx="737560" cy="408624"/>
          </a:xfrm>
          <a:custGeom>
            <a:avLst/>
            <a:gdLst>
              <a:gd name="connsiteX0" fmla="*/ 68105 w 737560"/>
              <a:gd name="connsiteY0" fmla="*/ 1 h 408624"/>
              <a:gd name="connsiteX1" fmla="*/ 587597 w 737560"/>
              <a:gd name="connsiteY1" fmla="*/ 1 h 408624"/>
              <a:gd name="connsiteX2" fmla="*/ 655702 w 737560"/>
              <a:gd name="connsiteY2" fmla="*/ 68106 h 408624"/>
              <a:gd name="connsiteX3" fmla="*/ 655702 w 737560"/>
              <a:gd name="connsiteY3" fmla="*/ 114170 h 408624"/>
              <a:gd name="connsiteX4" fmla="*/ 731704 w 737560"/>
              <a:gd name="connsiteY4" fmla="*/ 190172 h 408624"/>
              <a:gd name="connsiteX5" fmla="*/ 731704 w 737560"/>
              <a:gd name="connsiteY5" fmla="*/ 218451 h 408624"/>
              <a:gd name="connsiteX6" fmla="*/ 655702 w 737560"/>
              <a:gd name="connsiteY6" fmla="*/ 294454 h 408624"/>
              <a:gd name="connsiteX7" fmla="*/ 655702 w 737560"/>
              <a:gd name="connsiteY7" fmla="*/ 340519 h 408624"/>
              <a:gd name="connsiteX8" fmla="*/ 587597 w 737560"/>
              <a:gd name="connsiteY8" fmla="*/ 408624 h 408624"/>
              <a:gd name="connsiteX9" fmla="*/ 68105 w 737560"/>
              <a:gd name="connsiteY9" fmla="*/ 408624 h 408624"/>
              <a:gd name="connsiteX10" fmla="*/ 0 w 737560"/>
              <a:gd name="connsiteY10" fmla="*/ 340519 h 408624"/>
              <a:gd name="connsiteX11" fmla="*/ 0 w 737560"/>
              <a:gd name="connsiteY11" fmla="*/ 68106 h 408624"/>
              <a:gd name="connsiteX12" fmla="*/ 68105 w 737560"/>
              <a:gd name="connsiteY12" fmla="*/ 1 h 408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7560" h="408624">
                <a:moveTo>
                  <a:pt x="68105" y="1"/>
                </a:moveTo>
                <a:lnTo>
                  <a:pt x="587597" y="1"/>
                </a:lnTo>
                <a:cubicBezTo>
                  <a:pt x="625210" y="0"/>
                  <a:pt x="655703" y="30493"/>
                  <a:pt x="655702" y="68106"/>
                </a:cubicBezTo>
                <a:lnTo>
                  <a:pt x="655702" y="114170"/>
                </a:lnTo>
                <a:lnTo>
                  <a:pt x="731704" y="190172"/>
                </a:lnTo>
                <a:cubicBezTo>
                  <a:pt x="739513" y="197981"/>
                  <a:pt x="739513" y="210642"/>
                  <a:pt x="731704" y="218451"/>
                </a:cubicBezTo>
                <a:lnTo>
                  <a:pt x="655702" y="294454"/>
                </a:lnTo>
                <a:lnTo>
                  <a:pt x="655702" y="340519"/>
                </a:lnTo>
                <a:cubicBezTo>
                  <a:pt x="655702" y="378131"/>
                  <a:pt x="625210" y="408623"/>
                  <a:pt x="587597" y="408624"/>
                </a:cubicBezTo>
                <a:lnTo>
                  <a:pt x="68105" y="408624"/>
                </a:lnTo>
                <a:cubicBezTo>
                  <a:pt x="30491" y="408624"/>
                  <a:pt x="0" y="378132"/>
                  <a:pt x="0" y="340519"/>
                </a:cubicBezTo>
                <a:lnTo>
                  <a:pt x="0" y="68106"/>
                </a:lnTo>
                <a:cubicBezTo>
                  <a:pt x="0" y="30493"/>
                  <a:pt x="30492" y="0"/>
                  <a:pt x="68105" y="1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bg1"/>
            </a:solidFill>
          </a:ln>
        </p:spPr>
        <p:txBody>
          <a:bodyPr wrap="square" tIns="0" rIns="162000" bIns="0" anchor="ctr"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50" name="文本占位符 46"/>
          <p:cNvSpPr>
            <a:spLocks noGrp="1"/>
          </p:cNvSpPr>
          <p:nvPr>
            <p:ph type="body" sz="quarter" idx="18" hasCustomPrompt="1"/>
          </p:nvPr>
        </p:nvSpPr>
        <p:spPr>
          <a:xfrm>
            <a:off x="4692400" y="5912883"/>
            <a:ext cx="2826000" cy="4104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txBody>
          <a:bodyPr anchor="ctr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>
                <a:solidFill>
                  <a:schemeClr val="bg1"/>
                </a:solidFill>
              </a:rPr>
              <a:t>Content title three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1" name="文本占位符 50"/>
          <p:cNvSpPr>
            <a:spLocks noGrp="1"/>
          </p:cNvSpPr>
          <p:nvPr>
            <p:ph type="body" sz="quarter" idx="19" hasCustomPrompt="1"/>
          </p:nvPr>
        </p:nvSpPr>
        <p:spPr>
          <a:xfrm>
            <a:off x="4675349" y="5909839"/>
            <a:ext cx="737560" cy="408624"/>
          </a:xfrm>
          <a:custGeom>
            <a:avLst/>
            <a:gdLst>
              <a:gd name="connsiteX0" fmla="*/ 68105 w 737560"/>
              <a:gd name="connsiteY0" fmla="*/ 1 h 408624"/>
              <a:gd name="connsiteX1" fmla="*/ 587597 w 737560"/>
              <a:gd name="connsiteY1" fmla="*/ 1 h 408624"/>
              <a:gd name="connsiteX2" fmla="*/ 655702 w 737560"/>
              <a:gd name="connsiteY2" fmla="*/ 68106 h 408624"/>
              <a:gd name="connsiteX3" fmla="*/ 655702 w 737560"/>
              <a:gd name="connsiteY3" fmla="*/ 114170 h 408624"/>
              <a:gd name="connsiteX4" fmla="*/ 731704 w 737560"/>
              <a:gd name="connsiteY4" fmla="*/ 190172 h 408624"/>
              <a:gd name="connsiteX5" fmla="*/ 731704 w 737560"/>
              <a:gd name="connsiteY5" fmla="*/ 218451 h 408624"/>
              <a:gd name="connsiteX6" fmla="*/ 655702 w 737560"/>
              <a:gd name="connsiteY6" fmla="*/ 294454 h 408624"/>
              <a:gd name="connsiteX7" fmla="*/ 655702 w 737560"/>
              <a:gd name="connsiteY7" fmla="*/ 340519 h 408624"/>
              <a:gd name="connsiteX8" fmla="*/ 587597 w 737560"/>
              <a:gd name="connsiteY8" fmla="*/ 408624 h 408624"/>
              <a:gd name="connsiteX9" fmla="*/ 68105 w 737560"/>
              <a:gd name="connsiteY9" fmla="*/ 408624 h 408624"/>
              <a:gd name="connsiteX10" fmla="*/ 0 w 737560"/>
              <a:gd name="connsiteY10" fmla="*/ 340519 h 408624"/>
              <a:gd name="connsiteX11" fmla="*/ 0 w 737560"/>
              <a:gd name="connsiteY11" fmla="*/ 68106 h 408624"/>
              <a:gd name="connsiteX12" fmla="*/ 68105 w 737560"/>
              <a:gd name="connsiteY12" fmla="*/ 1 h 408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7560" h="408624">
                <a:moveTo>
                  <a:pt x="68105" y="1"/>
                </a:moveTo>
                <a:lnTo>
                  <a:pt x="587597" y="1"/>
                </a:lnTo>
                <a:cubicBezTo>
                  <a:pt x="625210" y="0"/>
                  <a:pt x="655703" y="30493"/>
                  <a:pt x="655702" y="68106"/>
                </a:cubicBezTo>
                <a:lnTo>
                  <a:pt x="655702" y="114170"/>
                </a:lnTo>
                <a:lnTo>
                  <a:pt x="731704" y="190172"/>
                </a:lnTo>
                <a:cubicBezTo>
                  <a:pt x="739513" y="197981"/>
                  <a:pt x="739513" y="210642"/>
                  <a:pt x="731704" y="218451"/>
                </a:cubicBezTo>
                <a:lnTo>
                  <a:pt x="655702" y="294454"/>
                </a:lnTo>
                <a:lnTo>
                  <a:pt x="655702" y="340519"/>
                </a:lnTo>
                <a:cubicBezTo>
                  <a:pt x="655702" y="378131"/>
                  <a:pt x="625210" y="408623"/>
                  <a:pt x="587597" y="408624"/>
                </a:cubicBezTo>
                <a:lnTo>
                  <a:pt x="68105" y="408624"/>
                </a:lnTo>
                <a:cubicBezTo>
                  <a:pt x="30491" y="408624"/>
                  <a:pt x="0" y="378132"/>
                  <a:pt x="0" y="340519"/>
                </a:cubicBezTo>
                <a:lnTo>
                  <a:pt x="0" y="68106"/>
                </a:lnTo>
                <a:cubicBezTo>
                  <a:pt x="0" y="30493"/>
                  <a:pt x="30492" y="0"/>
                  <a:pt x="68105" y="1"/>
                </a:cubicBezTo>
                <a:close/>
              </a:path>
            </a:pathLst>
          </a:custGeom>
          <a:solidFill>
            <a:schemeClr val="accent3"/>
          </a:solidFill>
          <a:ln>
            <a:solidFill>
              <a:schemeClr val="bg1"/>
            </a:solidFill>
          </a:ln>
        </p:spPr>
        <p:txBody>
          <a:bodyPr wrap="square" tIns="0" rIns="162000" bIns="0" anchor="ctr"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52" name="文本占位符 46"/>
          <p:cNvSpPr>
            <a:spLocks noGrp="1"/>
          </p:cNvSpPr>
          <p:nvPr>
            <p:ph type="body" sz="quarter" idx="20" hasCustomPrompt="1"/>
          </p:nvPr>
        </p:nvSpPr>
        <p:spPr>
          <a:xfrm>
            <a:off x="7108889" y="5092083"/>
            <a:ext cx="2826000" cy="4104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txBody>
          <a:bodyPr anchor="ctr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>
                <a:solidFill>
                  <a:schemeClr val="bg1"/>
                </a:solidFill>
              </a:rPr>
              <a:t>Content title four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21" hasCustomPrompt="1"/>
          </p:nvPr>
        </p:nvSpPr>
        <p:spPr>
          <a:xfrm>
            <a:off x="7091838" y="5089039"/>
            <a:ext cx="737560" cy="408624"/>
          </a:xfrm>
          <a:custGeom>
            <a:avLst/>
            <a:gdLst>
              <a:gd name="connsiteX0" fmla="*/ 68105 w 737560"/>
              <a:gd name="connsiteY0" fmla="*/ 1 h 408624"/>
              <a:gd name="connsiteX1" fmla="*/ 587597 w 737560"/>
              <a:gd name="connsiteY1" fmla="*/ 1 h 408624"/>
              <a:gd name="connsiteX2" fmla="*/ 655702 w 737560"/>
              <a:gd name="connsiteY2" fmla="*/ 68106 h 408624"/>
              <a:gd name="connsiteX3" fmla="*/ 655702 w 737560"/>
              <a:gd name="connsiteY3" fmla="*/ 114170 h 408624"/>
              <a:gd name="connsiteX4" fmla="*/ 731704 w 737560"/>
              <a:gd name="connsiteY4" fmla="*/ 190172 h 408624"/>
              <a:gd name="connsiteX5" fmla="*/ 731704 w 737560"/>
              <a:gd name="connsiteY5" fmla="*/ 218451 h 408624"/>
              <a:gd name="connsiteX6" fmla="*/ 655702 w 737560"/>
              <a:gd name="connsiteY6" fmla="*/ 294454 h 408624"/>
              <a:gd name="connsiteX7" fmla="*/ 655702 w 737560"/>
              <a:gd name="connsiteY7" fmla="*/ 340519 h 408624"/>
              <a:gd name="connsiteX8" fmla="*/ 587597 w 737560"/>
              <a:gd name="connsiteY8" fmla="*/ 408624 h 408624"/>
              <a:gd name="connsiteX9" fmla="*/ 68105 w 737560"/>
              <a:gd name="connsiteY9" fmla="*/ 408624 h 408624"/>
              <a:gd name="connsiteX10" fmla="*/ 0 w 737560"/>
              <a:gd name="connsiteY10" fmla="*/ 340519 h 408624"/>
              <a:gd name="connsiteX11" fmla="*/ 0 w 737560"/>
              <a:gd name="connsiteY11" fmla="*/ 68106 h 408624"/>
              <a:gd name="connsiteX12" fmla="*/ 68105 w 737560"/>
              <a:gd name="connsiteY12" fmla="*/ 1 h 408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7560" h="408624">
                <a:moveTo>
                  <a:pt x="68105" y="1"/>
                </a:moveTo>
                <a:lnTo>
                  <a:pt x="587597" y="1"/>
                </a:lnTo>
                <a:cubicBezTo>
                  <a:pt x="625210" y="0"/>
                  <a:pt x="655703" y="30493"/>
                  <a:pt x="655702" y="68106"/>
                </a:cubicBezTo>
                <a:lnTo>
                  <a:pt x="655702" y="114170"/>
                </a:lnTo>
                <a:lnTo>
                  <a:pt x="731704" y="190172"/>
                </a:lnTo>
                <a:cubicBezTo>
                  <a:pt x="739513" y="197981"/>
                  <a:pt x="739513" y="210642"/>
                  <a:pt x="731704" y="218451"/>
                </a:cubicBezTo>
                <a:lnTo>
                  <a:pt x="655702" y="294454"/>
                </a:lnTo>
                <a:lnTo>
                  <a:pt x="655702" y="340519"/>
                </a:lnTo>
                <a:cubicBezTo>
                  <a:pt x="655702" y="378131"/>
                  <a:pt x="625210" y="408623"/>
                  <a:pt x="587597" y="408624"/>
                </a:cubicBezTo>
                <a:lnTo>
                  <a:pt x="68105" y="408624"/>
                </a:lnTo>
                <a:cubicBezTo>
                  <a:pt x="30491" y="408624"/>
                  <a:pt x="0" y="378132"/>
                  <a:pt x="0" y="340519"/>
                </a:cubicBezTo>
                <a:lnTo>
                  <a:pt x="0" y="68106"/>
                </a:lnTo>
                <a:cubicBezTo>
                  <a:pt x="0" y="30493"/>
                  <a:pt x="30492" y="0"/>
                  <a:pt x="68105" y="1"/>
                </a:cubicBezTo>
                <a:close/>
              </a:path>
            </a:pathLst>
          </a:custGeom>
          <a:solidFill>
            <a:schemeClr val="accent4"/>
          </a:solidFill>
          <a:ln>
            <a:solidFill>
              <a:schemeClr val="bg1"/>
            </a:solidFill>
          </a:ln>
        </p:spPr>
        <p:txBody>
          <a:bodyPr wrap="square" tIns="0" rIns="162000" bIns="0" anchor="ctr"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54" name="文本占位符 46"/>
          <p:cNvSpPr>
            <a:spLocks noGrp="1"/>
          </p:cNvSpPr>
          <p:nvPr>
            <p:ph type="body" sz="quarter" idx="22" hasCustomPrompt="1"/>
          </p:nvPr>
        </p:nvSpPr>
        <p:spPr>
          <a:xfrm>
            <a:off x="9067992" y="4227037"/>
            <a:ext cx="2826000" cy="4104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txBody>
          <a:bodyPr anchor="ctr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>
                <a:solidFill>
                  <a:schemeClr val="bg1"/>
                </a:solidFill>
              </a:rPr>
              <a:t>Content title five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5" name="文本占位符 54"/>
          <p:cNvSpPr>
            <a:spLocks noGrp="1"/>
          </p:cNvSpPr>
          <p:nvPr>
            <p:ph type="body" sz="quarter" idx="23" hasCustomPrompt="1"/>
          </p:nvPr>
        </p:nvSpPr>
        <p:spPr>
          <a:xfrm>
            <a:off x="9050941" y="4223993"/>
            <a:ext cx="737560" cy="408624"/>
          </a:xfrm>
          <a:custGeom>
            <a:avLst/>
            <a:gdLst>
              <a:gd name="connsiteX0" fmla="*/ 68105 w 737560"/>
              <a:gd name="connsiteY0" fmla="*/ 1 h 408624"/>
              <a:gd name="connsiteX1" fmla="*/ 587597 w 737560"/>
              <a:gd name="connsiteY1" fmla="*/ 1 h 408624"/>
              <a:gd name="connsiteX2" fmla="*/ 655702 w 737560"/>
              <a:gd name="connsiteY2" fmla="*/ 68106 h 408624"/>
              <a:gd name="connsiteX3" fmla="*/ 655702 w 737560"/>
              <a:gd name="connsiteY3" fmla="*/ 114170 h 408624"/>
              <a:gd name="connsiteX4" fmla="*/ 731704 w 737560"/>
              <a:gd name="connsiteY4" fmla="*/ 190172 h 408624"/>
              <a:gd name="connsiteX5" fmla="*/ 731704 w 737560"/>
              <a:gd name="connsiteY5" fmla="*/ 218451 h 408624"/>
              <a:gd name="connsiteX6" fmla="*/ 655702 w 737560"/>
              <a:gd name="connsiteY6" fmla="*/ 294454 h 408624"/>
              <a:gd name="connsiteX7" fmla="*/ 655702 w 737560"/>
              <a:gd name="connsiteY7" fmla="*/ 340519 h 408624"/>
              <a:gd name="connsiteX8" fmla="*/ 587597 w 737560"/>
              <a:gd name="connsiteY8" fmla="*/ 408624 h 408624"/>
              <a:gd name="connsiteX9" fmla="*/ 68105 w 737560"/>
              <a:gd name="connsiteY9" fmla="*/ 408624 h 408624"/>
              <a:gd name="connsiteX10" fmla="*/ 0 w 737560"/>
              <a:gd name="connsiteY10" fmla="*/ 340519 h 408624"/>
              <a:gd name="connsiteX11" fmla="*/ 0 w 737560"/>
              <a:gd name="connsiteY11" fmla="*/ 68106 h 408624"/>
              <a:gd name="connsiteX12" fmla="*/ 68105 w 737560"/>
              <a:gd name="connsiteY12" fmla="*/ 1 h 408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7560" h="408624">
                <a:moveTo>
                  <a:pt x="68105" y="1"/>
                </a:moveTo>
                <a:lnTo>
                  <a:pt x="587597" y="1"/>
                </a:lnTo>
                <a:cubicBezTo>
                  <a:pt x="625210" y="0"/>
                  <a:pt x="655703" y="30493"/>
                  <a:pt x="655702" y="68106"/>
                </a:cubicBezTo>
                <a:lnTo>
                  <a:pt x="655702" y="114170"/>
                </a:lnTo>
                <a:lnTo>
                  <a:pt x="731704" y="190172"/>
                </a:lnTo>
                <a:cubicBezTo>
                  <a:pt x="739513" y="197981"/>
                  <a:pt x="739513" y="210642"/>
                  <a:pt x="731704" y="218451"/>
                </a:cubicBezTo>
                <a:lnTo>
                  <a:pt x="655702" y="294454"/>
                </a:lnTo>
                <a:lnTo>
                  <a:pt x="655702" y="340519"/>
                </a:lnTo>
                <a:cubicBezTo>
                  <a:pt x="655702" y="378131"/>
                  <a:pt x="625210" y="408623"/>
                  <a:pt x="587597" y="408624"/>
                </a:cubicBezTo>
                <a:lnTo>
                  <a:pt x="68105" y="408624"/>
                </a:lnTo>
                <a:cubicBezTo>
                  <a:pt x="30491" y="408624"/>
                  <a:pt x="0" y="378132"/>
                  <a:pt x="0" y="340519"/>
                </a:cubicBezTo>
                <a:lnTo>
                  <a:pt x="0" y="68106"/>
                </a:lnTo>
                <a:cubicBezTo>
                  <a:pt x="0" y="30493"/>
                  <a:pt x="30492" y="0"/>
                  <a:pt x="68105" y="1"/>
                </a:cubicBezTo>
                <a:close/>
              </a:path>
            </a:pathLst>
          </a:custGeom>
          <a:solidFill>
            <a:schemeClr val="accent5"/>
          </a:solidFill>
          <a:ln>
            <a:solidFill>
              <a:schemeClr val="bg1"/>
            </a:solidFill>
          </a:ln>
        </p:spPr>
        <p:txBody>
          <a:bodyPr wrap="square" tIns="0" rIns="162000" bIns="0" anchor="ctr"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05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5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500"/>
                            </p:stCondLst>
                            <p:childTnLst>
                              <p:par>
                                <p:cTn id="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00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5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5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00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500"/>
                            </p:stCondLst>
                            <p:childTnLst>
                              <p:par>
                                <p:cTn id="10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5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5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47" grpId="0" animBg="1" build="p">
        <p:tmplLst>
          <p:tmpl lvl="-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animBg="1" build="p">
        <p:tmplLst>
          <p:tmpl lvl="-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animBg="1" build="p">
        <p:tmplLst>
          <p:tmpl lvl="-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animBg="1" build="p">
        <p:tmplLst>
          <p:tmpl lvl="-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animBg="1" build="p">
        <p:tmplLst>
          <p:tmpl lvl="-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animBg="1" build="p">
        <p:tmplLst>
          <p:tmpl lvl="-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 build="p">
        <p:tmplLst>
          <p:tmpl lvl="-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animBg="1" build="p">
        <p:tmplLst>
          <p:tmpl lvl="-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animBg="1" build="p">
        <p:tmplLst>
          <p:tmpl lvl="-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animBg="1" build="p">
        <p:tmplLst>
          <p:tmpl lvl="-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0" y="1219200"/>
            <a:ext cx="12192000" cy="28670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CONTENTS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6018C-5D72-4D15-ABE0-D533D2945891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http://PPTonna.yanj.cn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8" name="矩形 7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文本占位符 46"/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5035208"/>
            <a:ext cx="5006192" cy="72701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txBody>
          <a:bodyPr anchor="ctr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>
                <a:solidFill>
                  <a:schemeClr val="bg1"/>
                </a:solidFill>
              </a:rPr>
              <a:t>Content title one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5" name="文本占位符 44"/>
          <p:cNvSpPr>
            <a:spLocks noGrp="1"/>
          </p:cNvSpPr>
          <p:nvPr>
            <p:ph type="body" sz="quarter" idx="14" hasCustomPrompt="1"/>
          </p:nvPr>
        </p:nvSpPr>
        <p:spPr>
          <a:xfrm>
            <a:off x="833376" y="5035208"/>
            <a:ext cx="1306570" cy="723868"/>
          </a:xfrm>
          <a:custGeom>
            <a:avLst/>
            <a:gdLst>
              <a:gd name="connsiteX0" fmla="*/ 68105 w 737560"/>
              <a:gd name="connsiteY0" fmla="*/ 1 h 408624"/>
              <a:gd name="connsiteX1" fmla="*/ 587597 w 737560"/>
              <a:gd name="connsiteY1" fmla="*/ 1 h 408624"/>
              <a:gd name="connsiteX2" fmla="*/ 655702 w 737560"/>
              <a:gd name="connsiteY2" fmla="*/ 68106 h 408624"/>
              <a:gd name="connsiteX3" fmla="*/ 655702 w 737560"/>
              <a:gd name="connsiteY3" fmla="*/ 114170 h 408624"/>
              <a:gd name="connsiteX4" fmla="*/ 731704 w 737560"/>
              <a:gd name="connsiteY4" fmla="*/ 190172 h 408624"/>
              <a:gd name="connsiteX5" fmla="*/ 731704 w 737560"/>
              <a:gd name="connsiteY5" fmla="*/ 218451 h 408624"/>
              <a:gd name="connsiteX6" fmla="*/ 655702 w 737560"/>
              <a:gd name="connsiteY6" fmla="*/ 294454 h 408624"/>
              <a:gd name="connsiteX7" fmla="*/ 655702 w 737560"/>
              <a:gd name="connsiteY7" fmla="*/ 340519 h 408624"/>
              <a:gd name="connsiteX8" fmla="*/ 587597 w 737560"/>
              <a:gd name="connsiteY8" fmla="*/ 408624 h 408624"/>
              <a:gd name="connsiteX9" fmla="*/ 68105 w 737560"/>
              <a:gd name="connsiteY9" fmla="*/ 408624 h 408624"/>
              <a:gd name="connsiteX10" fmla="*/ 0 w 737560"/>
              <a:gd name="connsiteY10" fmla="*/ 340519 h 408624"/>
              <a:gd name="connsiteX11" fmla="*/ 0 w 737560"/>
              <a:gd name="connsiteY11" fmla="*/ 68106 h 408624"/>
              <a:gd name="connsiteX12" fmla="*/ 68105 w 737560"/>
              <a:gd name="connsiteY12" fmla="*/ 1 h 408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7560" h="408624">
                <a:moveTo>
                  <a:pt x="68105" y="1"/>
                </a:moveTo>
                <a:lnTo>
                  <a:pt x="587597" y="1"/>
                </a:lnTo>
                <a:cubicBezTo>
                  <a:pt x="625210" y="0"/>
                  <a:pt x="655703" y="30493"/>
                  <a:pt x="655702" y="68106"/>
                </a:cubicBezTo>
                <a:lnTo>
                  <a:pt x="655702" y="114170"/>
                </a:lnTo>
                <a:lnTo>
                  <a:pt x="731704" y="190172"/>
                </a:lnTo>
                <a:cubicBezTo>
                  <a:pt x="739513" y="197981"/>
                  <a:pt x="739513" y="210642"/>
                  <a:pt x="731704" y="218451"/>
                </a:cubicBezTo>
                <a:lnTo>
                  <a:pt x="655702" y="294454"/>
                </a:lnTo>
                <a:lnTo>
                  <a:pt x="655702" y="340519"/>
                </a:lnTo>
                <a:cubicBezTo>
                  <a:pt x="655702" y="378131"/>
                  <a:pt x="625210" y="408623"/>
                  <a:pt x="587597" y="408624"/>
                </a:cubicBezTo>
                <a:lnTo>
                  <a:pt x="68105" y="408624"/>
                </a:lnTo>
                <a:cubicBezTo>
                  <a:pt x="30491" y="408624"/>
                  <a:pt x="0" y="378132"/>
                  <a:pt x="0" y="340519"/>
                </a:cubicBezTo>
                <a:lnTo>
                  <a:pt x="0" y="68106"/>
                </a:lnTo>
                <a:cubicBezTo>
                  <a:pt x="0" y="30493"/>
                  <a:pt x="30492" y="0"/>
                  <a:pt x="68105" y="1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</p:spPr>
        <p:txBody>
          <a:bodyPr wrap="square" tIns="0" rIns="162000" bIns="0"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6908800" y="4397375"/>
            <a:ext cx="4445000" cy="18875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 build="p">
        <p:tmplLst>
          <p:tmpl lvl="-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animBg="1" build="p">
        <p:tmplLst>
          <p:tmpl lvl="-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BAC6-ECD7-4720-82FD-0FF8B96AAC3D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6F72B-81E4-463C-91F0-45BA1ABB73A9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8" name="矩形 7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5D92-B466-4E1D-837C-464F5DFB54BE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6" name="任意多边形 8"/>
          <p:cNvSpPr>
            <a:spLocks noChangeArrowheads="1"/>
          </p:cNvSpPr>
          <p:nvPr userDrawn="1"/>
        </p:nvSpPr>
        <p:spPr bwMode="auto">
          <a:xfrm rot="5400000">
            <a:off x="7542213" y="1804987"/>
            <a:ext cx="3822700" cy="3489325"/>
          </a:xfrm>
          <a:custGeom>
            <a:avLst/>
            <a:gdLst>
              <a:gd name="T0" fmla="*/ 0 w 3822700"/>
              <a:gd name="T1" fmla="*/ 3488944 h 3488944"/>
              <a:gd name="T2" fmla="*/ 0 w 3822700"/>
              <a:gd name="T3" fmla="*/ 326644 h 3488944"/>
              <a:gd name="T4" fmla="*/ 1721897 w 3822700"/>
              <a:gd name="T5" fmla="*/ 326644 h 3488944"/>
              <a:gd name="T6" fmla="*/ 1911350 w 3822700"/>
              <a:gd name="T7" fmla="*/ 0 h 3488944"/>
              <a:gd name="T8" fmla="*/ 2100804 w 3822700"/>
              <a:gd name="T9" fmla="*/ 326644 h 3488944"/>
              <a:gd name="T10" fmla="*/ 3822700 w 3822700"/>
              <a:gd name="T11" fmla="*/ 326644 h 3488944"/>
              <a:gd name="T12" fmla="*/ 3822700 w 3822700"/>
              <a:gd name="T13" fmla="*/ 3488944 h 348894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822700"/>
              <a:gd name="T22" fmla="*/ 0 h 3488944"/>
              <a:gd name="T23" fmla="*/ 3822700 w 3822700"/>
              <a:gd name="T24" fmla="*/ 3488944 h 3488944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822700" h="3488944">
                <a:moveTo>
                  <a:pt x="0" y="3488944"/>
                </a:moveTo>
                <a:lnTo>
                  <a:pt x="0" y="326644"/>
                </a:lnTo>
                <a:lnTo>
                  <a:pt x="1721897" y="326644"/>
                </a:lnTo>
                <a:lnTo>
                  <a:pt x="1911350" y="0"/>
                </a:lnTo>
                <a:lnTo>
                  <a:pt x="2100804" y="326644"/>
                </a:lnTo>
                <a:lnTo>
                  <a:pt x="3822700" y="326644"/>
                </a:lnTo>
                <a:lnTo>
                  <a:pt x="3822700" y="3488944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" name="任意多边形 7"/>
          <p:cNvSpPr>
            <a:spLocks noChangeArrowheads="1"/>
          </p:cNvSpPr>
          <p:nvPr userDrawn="1"/>
        </p:nvSpPr>
        <p:spPr bwMode="auto">
          <a:xfrm rot="5400000">
            <a:off x="4392613" y="1804987"/>
            <a:ext cx="3822700" cy="3489325"/>
          </a:xfrm>
          <a:custGeom>
            <a:avLst/>
            <a:gdLst>
              <a:gd name="T0" fmla="*/ 0 w 3822700"/>
              <a:gd name="T1" fmla="*/ 3488944 h 3488944"/>
              <a:gd name="T2" fmla="*/ 0 w 3822700"/>
              <a:gd name="T3" fmla="*/ 326644 h 3488944"/>
              <a:gd name="T4" fmla="*/ 1721897 w 3822700"/>
              <a:gd name="T5" fmla="*/ 326644 h 3488944"/>
              <a:gd name="T6" fmla="*/ 1911350 w 3822700"/>
              <a:gd name="T7" fmla="*/ 0 h 3488944"/>
              <a:gd name="T8" fmla="*/ 2100804 w 3822700"/>
              <a:gd name="T9" fmla="*/ 326644 h 3488944"/>
              <a:gd name="T10" fmla="*/ 3822700 w 3822700"/>
              <a:gd name="T11" fmla="*/ 326644 h 3488944"/>
              <a:gd name="T12" fmla="*/ 3822700 w 3822700"/>
              <a:gd name="T13" fmla="*/ 3488944 h 348894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822700"/>
              <a:gd name="T22" fmla="*/ 0 h 3488944"/>
              <a:gd name="T23" fmla="*/ 3822700 w 3822700"/>
              <a:gd name="T24" fmla="*/ 3488944 h 3488944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822700" h="3488944">
                <a:moveTo>
                  <a:pt x="0" y="3488944"/>
                </a:moveTo>
                <a:lnTo>
                  <a:pt x="0" y="326644"/>
                </a:lnTo>
                <a:lnTo>
                  <a:pt x="1721897" y="326644"/>
                </a:lnTo>
                <a:lnTo>
                  <a:pt x="1911350" y="0"/>
                </a:lnTo>
                <a:lnTo>
                  <a:pt x="2100804" y="326644"/>
                </a:lnTo>
                <a:lnTo>
                  <a:pt x="3822700" y="326644"/>
                </a:lnTo>
                <a:lnTo>
                  <a:pt x="3822700" y="348894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任意多边形 6"/>
          <p:cNvSpPr>
            <a:spLocks noChangeArrowheads="1"/>
          </p:cNvSpPr>
          <p:nvPr userDrawn="1"/>
        </p:nvSpPr>
        <p:spPr bwMode="auto">
          <a:xfrm rot="5400000">
            <a:off x="1243013" y="1804987"/>
            <a:ext cx="3822700" cy="3489325"/>
          </a:xfrm>
          <a:custGeom>
            <a:avLst/>
            <a:gdLst>
              <a:gd name="T0" fmla="*/ 0 w 3822700"/>
              <a:gd name="T1" fmla="*/ 3488944 h 3488944"/>
              <a:gd name="T2" fmla="*/ 0 w 3822700"/>
              <a:gd name="T3" fmla="*/ 326644 h 3488944"/>
              <a:gd name="T4" fmla="*/ 1721897 w 3822700"/>
              <a:gd name="T5" fmla="*/ 326644 h 3488944"/>
              <a:gd name="T6" fmla="*/ 1911350 w 3822700"/>
              <a:gd name="T7" fmla="*/ 0 h 3488944"/>
              <a:gd name="T8" fmla="*/ 2100804 w 3822700"/>
              <a:gd name="T9" fmla="*/ 326644 h 3488944"/>
              <a:gd name="T10" fmla="*/ 3822700 w 3822700"/>
              <a:gd name="T11" fmla="*/ 326644 h 3488944"/>
              <a:gd name="T12" fmla="*/ 3822700 w 3822700"/>
              <a:gd name="T13" fmla="*/ 3488944 h 348894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822700"/>
              <a:gd name="T22" fmla="*/ 0 h 3488944"/>
              <a:gd name="T23" fmla="*/ 3822700 w 3822700"/>
              <a:gd name="T24" fmla="*/ 3488944 h 3488944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822700" h="3488944">
                <a:moveTo>
                  <a:pt x="0" y="3488944"/>
                </a:moveTo>
                <a:lnTo>
                  <a:pt x="0" y="326644"/>
                </a:lnTo>
                <a:lnTo>
                  <a:pt x="1721897" y="326644"/>
                </a:lnTo>
                <a:lnTo>
                  <a:pt x="1911350" y="0"/>
                </a:lnTo>
                <a:lnTo>
                  <a:pt x="2100804" y="326644"/>
                </a:lnTo>
                <a:lnTo>
                  <a:pt x="3822700" y="326644"/>
                </a:lnTo>
                <a:lnTo>
                  <a:pt x="3822700" y="348894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" name="矩形 9"/>
          <p:cNvSpPr>
            <a:spLocks noChangeArrowheads="1"/>
          </p:cNvSpPr>
          <p:nvPr userDrawn="1"/>
        </p:nvSpPr>
        <p:spPr bwMode="auto">
          <a:xfrm>
            <a:off x="1930400" y="2298700"/>
            <a:ext cx="2108200" cy="76200"/>
          </a:xfrm>
          <a:prstGeom prst="rect">
            <a:avLst/>
          </a:prstGeom>
          <a:solidFill>
            <a:srgbClr val="EFE9EB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矩形 10"/>
          <p:cNvSpPr>
            <a:spLocks noChangeArrowheads="1"/>
          </p:cNvSpPr>
          <p:nvPr userDrawn="1"/>
        </p:nvSpPr>
        <p:spPr bwMode="auto">
          <a:xfrm>
            <a:off x="5080000" y="2298700"/>
            <a:ext cx="2108200" cy="76200"/>
          </a:xfrm>
          <a:prstGeom prst="rect">
            <a:avLst/>
          </a:prstGeom>
          <a:solidFill>
            <a:srgbClr val="EFE9EB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矩形 11"/>
          <p:cNvSpPr>
            <a:spLocks noChangeArrowheads="1"/>
          </p:cNvSpPr>
          <p:nvPr userDrawn="1"/>
        </p:nvSpPr>
        <p:spPr bwMode="auto">
          <a:xfrm>
            <a:off x="8229600" y="2298700"/>
            <a:ext cx="2108200" cy="76200"/>
          </a:xfrm>
          <a:prstGeom prst="rect">
            <a:avLst/>
          </a:prstGeom>
          <a:solidFill>
            <a:srgbClr val="EFE9EB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Freeform 214"/>
          <p:cNvSpPr>
            <a:spLocks noChangeArrowheads="1"/>
          </p:cNvSpPr>
          <p:nvPr userDrawn="1"/>
        </p:nvSpPr>
        <p:spPr bwMode="auto">
          <a:xfrm>
            <a:off x="2638425" y="2576513"/>
            <a:ext cx="692150" cy="742950"/>
          </a:xfrm>
          <a:custGeom>
            <a:avLst/>
            <a:gdLst>
              <a:gd name="T0" fmla="*/ 174 w 184"/>
              <a:gd name="T1" fmla="*/ 91 h 198"/>
              <a:gd name="T2" fmla="*/ 180 w 184"/>
              <a:gd name="T3" fmla="*/ 66 h 198"/>
              <a:gd name="T4" fmla="*/ 172 w 184"/>
              <a:gd name="T5" fmla="*/ 58 h 198"/>
              <a:gd name="T6" fmla="*/ 149 w 184"/>
              <a:gd name="T7" fmla="*/ 54 h 198"/>
              <a:gd name="T8" fmla="*/ 138 w 184"/>
              <a:gd name="T9" fmla="*/ 52 h 198"/>
              <a:gd name="T10" fmla="*/ 132 w 184"/>
              <a:gd name="T11" fmla="*/ 31 h 198"/>
              <a:gd name="T12" fmla="*/ 122 w 184"/>
              <a:gd name="T13" fmla="*/ 24 h 198"/>
              <a:gd name="T14" fmla="*/ 100 w 184"/>
              <a:gd name="T15" fmla="*/ 7 h 198"/>
              <a:gd name="T16" fmla="*/ 98 w 184"/>
              <a:gd name="T17" fmla="*/ 4 h 198"/>
              <a:gd name="T18" fmla="*/ 86 w 184"/>
              <a:gd name="T19" fmla="*/ 4 h 198"/>
              <a:gd name="T20" fmla="*/ 62 w 184"/>
              <a:gd name="T21" fmla="*/ 24 h 198"/>
              <a:gd name="T22" fmla="*/ 62 w 184"/>
              <a:gd name="T23" fmla="*/ 24 h 198"/>
              <a:gd name="T24" fmla="*/ 52 w 184"/>
              <a:gd name="T25" fmla="*/ 31 h 198"/>
              <a:gd name="T26" fmla="*/ 46 w 184"/>
              <a:gd name="T27" fmla="*/ 52 h 198"/>
              <a:gd name="T28" fmla="*/ 35 w 184"/>
              <a:gd name="T29" fmla="*/ 54 h 198"/>
              <a:gd name="T30" fmla="*/ 12 w 184"/>
              <a:gd name="T31" fmla="*/ 58 h 198"/>
              <a:gd name="T32" fmla="*/ 4 w 184"/>
              <a:gd name="T33" fmla="*/ 66 h 198"/>
              <a:gd name="T34" fmla="*/ 4 w 184"/>
              <a:gd name="T35" fmla="*/ 94 h 198"/>
              <a:gd name="T36" fmla="*/ 3 w 184"/>
              <a:gd name="T37" fmla="*/ 105 h 198"/>
              <a:gd name="T38" fmla="*/ 43 w 184"/>
              <a:gd name="T39" fmla="*/ 139 h 198"/>
              <a:gd name="T40" fmla="*/ 41 w 184"/>
              <a:gd name="T41" fmla="*/ 155 h 198"/>
              <a:gd name="T42" fmla="*/ 47 w 184"/>
              <a:gd name="T43" fmla="*/ 157 h 198"/>
              <a:gd name="T44" fmla="*/ 74 w 184"/>
              <a:gd name="T45" fmla="*/ 191 h 198"/>
              <a:gd name="T46" fmla="*/ 76 w 184"/>
              <a:gd name="T47" fmla="*/ 196 h 198"/>
              <a:gd name="T48" fmla="*/ 103 w 184"/>
              <a:gd name="T49" fmla="*/ 198 h 198"/>
              <a:gd name="T50" fmla="*/ 110 w 184"/>
              <a:gd name="T51" fmla="*/ 191 h 198"/>
              <a:gd name="T52" fmla="*/ 135 w 184"/>
              <a:gd name="T53" fmla="*/ 157 h 198"/>
              <a:gd name="T54" fmla="*/ 138 w 184"/>
              <a:gd name="T55" fmla="*/ 157 h 198"/>
              <a:gd name="T56" fmla="*/ 138 w 184"/>
              <a:gd name="T57" fmla="*/ 157 h 198"/>
              <a:gd name="T58" fmla="*/ 145 w 184"/>
              <a:gd name="T59" fmla="*/ 151 h 198"/>
              <a:gd name="T60" fmla="*/ 141 w 184"/>
              <a:gd name="T61" fmla="*/ 138 h 198"/>
              <a:gd name="T62" fmla="*/ 142 w 184"/>
              <a:gd name="T63" fmla="*/ 138 h 198"/>
              <a:gd name="T64" fmla="*/ 182 w 184"/>
              <a:gd name="T65" fmla="*/ 105 h 198"/>
              <a:gd name="T66" fmla="*/ 180 w 184"/>
              <a:gd name="T67" fmla="*/ 94 h 198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184"/>
              <a:gd name="T103" fmla="*/ 0 h 198"/>
              <a:gd name="T104" fmla="*/ 184 w 184"/>
              <a:gd name="T105" fmla="*/ 198 h 198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184" h="198">
                <a:moveTo>
                  <a:pt x="180" y="94"/>
                </a:moveTo>
                <a:cubicBezTo>
                  <a:pt x="174" y="91"/>
                  <a:pt x="174" y="91"/>
                  <a:pt x="174" y="91"/>
                </a:cubicBezTo>
                <a:cubicBezTo>
                  <a:pt x="175" y="85"/>
                  <a:pt x="180" y="67"/>
                  <a:pt x="180" y="66"/>
                </a:cubicBezTo>
                <a:cubicBezTo>
                  <a:pt x="180" y="66"/>
                  <a:pt x="180" y="66"/>
                  <a:pt x="180" y="66"/>
                </a:cubicBezTo>
                <a:cubicBezTo>
                  <a:pt x="181" y="64"/>
                  <a:pt x="180" y="62"/>
                  <a:pt x="179" y="60"/>
                </a:cubicBezTo>
                <a:cubicBezTo>
                  <a:pt x="177" y="58"/>
                  <a:pt x="175" y="58"/>
                  <a:pt x="172" y="58"/>
                </a:cubicBezTo>
                <a:cubicBezTo>
                  <a:pt x="151" y="62"/>
                  <a:pt x="151" y="62"/>
                  <a:pt x="151" y="62"/>
                </a:cubicBezTo>
                <a:cubicBezTo>
                  <a:pt x="149" y="54"/>
                  <a:pt x="149" y="54"/>
                  <a:pt x="149" y="54"/>
                </a:cubicBezTo>
                <a:cubicBezTo>
                  <a:pt x="149" y="52"/>
                  <a:pt x="147" y="50"/>
                  <a:pt x="144" y="50"/>
                </a:cubicBezTo>
                <a:cubicBezTo>
                  <a:pt x="142" y="49"/>
                  <a:pt x="139" y="50"/>
                  <a:pt x="138" y="52"/>
                </a:cubicBezTo>
                <a:cubicBezTo>
                  <a:pt x="126" y="65"/>
                  <a:pt x="126" y="65"/>
                  <a:pt x="126" y="65"/>
                </a:cubicBezTo>
                <a:cubicBezTo>
                  <a:pt x="128" y="51"/>
                  <a:pt x="132" y="31"/>
                  <a:pt x="132" y="31"/>
                </a:cubicBezTo>
                <a:cubicBezTo>
                  <a:pt x="133" y="29"/>
                  <a:pt x="132" y="26"/>
                  <a:pt x="130" y="25"/>
                </a:cubicBezTo>
                <a:cubicBezTo>
                  <a:pt x="127" y="23"/>
                  <a:pt x="125" y="23"/>
                  <a:pt x="122" y="24"/>
                </a:cubicBezTo>
                <a:cubicBezTo>
                  <a:pt x="112" y="30"/>
                  <a:pt x="112" y="30"/>
                  <a:pt x="112" y="30"/>
                </a:cubicBezTo>
                <a:cubicBezTo>
                  <a:pt x="109" y="25"/>
                  <a:pt x="103" y="13"/>
                  <a:pt x="100" y="7"/>
                </a:cubicBezTo>
                <a:cubicBezTo>
                  <a:pt x="99" y="6"/>
                  <a:pt x="98" y="4"/>
                  <a:pt x="98" y="4"/>
                </a:cubicBezTo>
                <a:cubicBezTo>
                  <a:pt x="98" y="4"/>
                  <a:pt x="98" y="4"/>
                  <a:pt x="98" y="4"/>
                </a:cubicBezTo>
                <a:cubicBezTo>
                  <a:pt x="97" y="1"/>
                  <a:pt x="95" y="0"/>
                  <a:pt x="92" y="0"/>
                </a:cubicBezTo>
                <a:cubicBezTo>
                  <a:pt x="90" y="0"/>
                  <a:pt x="87" y="1"/>
                  <a:pt x="86" y="4"/>
                </a:cubicBezTo>
                <a:cubicBezTo>
                  <a:pt x="72" y="30"/>
                  <a:pt x="72" y="30"/>
                  <a:pt x="72" y="30"/>
                </a:cubicBezTo>
                <a:cubicBezTo>
                  <a:pt x="67" y="27"/>
                  <a:pt x="63" y="25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0" y="23"/>
                  <a:pt x="57" y="23"/>
                  <a:pt x="55" y="25"/>
                </a:cubicBezTo>
                <a:cubicBezTo>
                  <a:pt x="53" y="26"/>
                  <a:pt x="52" y="29"/>
                  <a:pt x="52" y="31"/>
                </a:cubicBezTo>
                <a:cubicBezTo>
                  <a:pt x="58" y="65"/>
                  <a:pt x="58" y="65"/>
                  <a:pt x="58" y="65"/>
                </a:cubicBezTo>
                <a:cubicBezTo>
                  <a:pt x="55" y="61"/>
                  <a:pt x="50" y="56"/>
                  <a:pt x="46" y="52"/>
                </a:cubicBezTo>
                <a:cubicBezTo>
                  <a:pt x="45" y="50"/>
                  <a:pt x="42" y="49"/>
                  <a:pt x="40" y="50"/>
                </a:cubicBezTo>
                <a:cubicBezTo>
                  <a:pt x="38" y="50"/>
                  <a:pt x="36" y="52"/>
                  <a:pt x="35" y="54"/>
                </a:cubicBezTo>
                <a:cubicBezTo>
                  <a:pt x="33" y="62"/>
                  <a:pt x="33" y="62"/>
                  <a:pt x="33" y="62"/>
                </a:cubicBezTo>
                <a:cubicBezTo>
                  <a:pt x="26" y="61"/>
                  <a:pt x="12" y="58"/>
                  <a:pt x="12" y="58"/>
                </a:cubicBezTo>
                <a:cubicBezTo>
                  <a:pt x="9" y="57"/>
                  <a:pt x="7" y="58"/>
                  <a:pt x="5" y="60"/>
                </a:cubicBezTo>
                <a:cubicBezTo>
                  <a:pt x="4" y="62"/>
                  <a:pt x="3" y="64"/>
                  <a:pt x="4" y="66"/>
                </a:cubicBezTo>
                <a:cubicBezTo>
                  <a:pt x="10" y="91"/>
                  <a:pt x="10" y="91"/>
                  <a:pt x="10" y="91"/>
                </a:cubicBezTo>
                <a:cubicBezTo>
                  <a:pt x="8" y="92"/>
                  <a:pt x="6" y="93"/>
                  <a:pt x="4" y="94"/>
                </a:cubicBezTo>
                <a:cubicBezTo>
                  <a:pt x="2" y="95"/>
                  <a:pt x="0" y="97"/>
                  <a:pt x="0" y="99"/>
                </a:cubicBezTo>
                <a:cubicBezTo>
                  <a:pt x="0" y="101"/>
                  <a:pt x="1" y="104"/>
                  <a:pt x="3" y="105"/>
                </a:cubicBezTo>
                <a:cubicBezTo>
                  <a:pt x="43" y="138"/>
                  <a:pt x="43" y="138"/>
                  <a:pt x="43" y="138"/>
                </a:cubicBezTo>
                <a:cubicBezTo>
                  <a:pt x="43" y="138"/>
                  <a:pt x="43" y="138"/>
                  <a:pt x="43" y="139"/>
                </a:cubicBezTo>
                <a:cubicBezTo>
                  <a:pt x="41" y="144"/>
                  <a:pt x="40" y="149"/>
                  <a:pt x="40" y="149"/>
                </a:cubicBezTo>
                <a:cubicBezTo>
                  <a:pt x="39" y="151"/>
                  <a:pt x="40" y="153"/>
                  <a:pt x="41" y="155"/>
                </a:cubicBezTo>
                <a:cubicBezTo>
                  <a:pt x="42" y="156"/>
                  <a:pt x="44" y="157"/>
                  <a:pt x="46" y="157"/>
                </a:cubicBezTo>
                <a:cubicBezTo>
                  <a:pt x="46" y="157"/>
                  <a:pt x="47" y="157"/>
                  <a:pt x="47" y="157"/>
                </a:cubicBezTo>
                <a:cubicBezTo>
                  <a:pt x="79" y="153"/>
                  <a:pt x="79" y="153"/>
                  <a:pt x="79" y="153"/>
                </a:cubicBezTo>
                <a:cubicBezTo>
                  <a:pt x="78" y="163"/>
                  <a:pt x="76" y="181"/>
                  <a:pt x="74" y="191"/>
                </a:cubicBezTo>
                <a:cubicBezTo>
                  <a:pt x="74" y="191"/>
                  <a:pt x="74" y="191"/>
                  <a:pt x="74" y="191"/>
                </a:cubicBezTo>
                <a:cubicBezTo>
                  <a:pt x="74" y="193"/>
                  <a:pt x="75" y="195"/>
                  <a:pt x="76" y="196"/>
                </a:cubicBezTo>
                <a:cubicBezTo>
                  <a:pt x="78" y="198"/>
                  <a:pt x="79" y="198"/>
                  <a:pt x="81" y="198"/>
                </a:cubicBezTo>
                <a:cubicBezTo>
                  <a:pt x="103" y="198"/>
                  <a:pt x="103" y="198"/>
                  <a:pt x="103" y="198"/>
                </a:cubicBezTo>
                <a:cubicBezTo>
                  <a:pt x="105" y="198"/>
                  <a:pt x="107" y="198"/>
                  <a:pt x="108" y="196"/>
                </a:cubicBezTo>
                <a:cubicBezTo>
                  <a:pt x="109" y="195"/>
                  <a:pt x="110" y="193"/>
                  <a:pt x="110" y="191"/>
                </a:cubicBezTo>
                <a:cubicBezTo>
                  <a:pt x="105" y="153"/>
                  <a:pt x="105" y="153"/>
                  <a:pt x="105" y="153"/>
                </a:cubicBezTo>
                <a:cubicBezTo>
                  <a:pt x="111" y="154"/>
                  <a:pt x="121" y="155"/>
                  <a:pt x="135" y="157"/>
                </a:cubicBezTo>
                <a:cubicBezTo>
                  <a:pt x="137" y="157"/>
                  <a:pt x="137" y="157"/>
                  <a:pt x="137" y="157"/>
                </a:cubicBezTo>
                <a:cubicBezTo>
                  <a:pt x="137" y="157"/>
                  <a:pt x="138" y="157"/>
                  <a:pt x="138" y="157"/>
                </a:cubicBezTo>
                <a:cubicBezTo>
                  <a:pt x="138" y="157"/>
                  <a:pt x="138" y="157"/>
                  <a:pt x="138" y="157"/>
                </a:cubicBezTo>
                <a:cubicBezTo>
                  <a:pt x="138" y="157"/>
                  <a:pt x="138" y="157"/>
                  <a:pt x="138" y="157"/>
                </a:cubicBezTo>
                <a:cubicBezTo>
                  <a:pt x="140" y="157"/>
                  <a:pt x="142" y="157"/>
                  <a:pt x="143" y="155"/>
                </a:cubicBezTo>
                <a:cubicBezTo>
                  <a:pt x="144" y="154"/>
                  <a:pt x="145" y="152"/>
                  <a:pt x="145" y="151"/>
                </a:cubicBezTo>
                <a:cubicBezTo>
                  <a:pt x="145" y="150"/>
                  <a:pt x="145" y="149"/>
                  <a:pt x="144" y="148"/>
                </a:cubicBezTo>
                <a:cubicBezTo>
                  <a:pt x="141" y="138"/>
                  <a:pt x="141" y="138"/>
                  <a:pt x="141" y="138"/>
                </a:cubicBezTo>
                <a:cubicBezTo>
                  <a:pt x="141" y="138"/>
                  <a:pt x="141" y="138"/>
                  <a:pt x="141" y="138"/>
                </a:cubicBezTo>
                <a:cubicBezTo>
                  <a:pt x="141" y="138"/>
                  <a:pt x="141" y="138"/>
                  <a:pt x="142" y="138"/>
                </a:cubicBezTo>
                <a:cubicBezTo>
                  <a:pt x="144" y="136"/>
                  <a:pt x="157" y="125"/>
                  <a:pt x="180" y="106"/>
                </a:cubicBezTo>
                <a:cubicBezTo>
                  <a:pt x="182" y="105"/>
                  <a:pt x="182" y="105"/>
                  <a:pt x="182" y="105"/>
                </a:cubicBezTo>
                <a:cubicBezTo>
                  <a:pt x="183" y="104"/>
                  <a:pt x="184" y="101"/>
                  <a:pt x="184" y="99"/>
                </a:cubicBezTo>
                <a:cubicBezTo>
                  <a:pt x="184" y="97"/>
                  <a:pt x="182" y="95"/>
                  <a:pt x="180" y="94"/>
                </a:cubicBezTo>
                <a:close/>
              </a:path>
            </a:pathLst>
          </a:custGeom>
          <a:solidFill>
            <a:srgbClr val="E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6" name="Freeform 548"/>
          <p:cNvSpPr>
            <a:spLocks noChangeArrowheads="1"/>
          </p:cNvSpPr>
          <p:nvPr userDrawn="1"/>
        </p:nvSpPr>
        <p:spPr bwMode="auto">
          <a:xfrm>
            <a:off x="5751513" y="2576513"/>
            <a:ext cx="754062" cy="742950"/>
          </a:xfrm>
          <a:custGeom>
            <a:avLst/>
            <a:gdLst>
              <a:gd name="T0" fmla="*/ 197 w 201"/>
              <a:gd name="T1" fmla="*/ 2 h 198"/>
              <a:gd name="T2" fmla="*/ 195 w 201"/>
              <a:gd name="T3" fmla="*/ 0 h 198"/>
              <a:gd name="T4" fmla="*/ 192 w 201"/>
              <a:gd name="T5" fmla="*/ 1 h 198"/>
              <a:gd name="T6" fmla="*/ 162 w 201"/>
              <a:gd name="T7" fmla="*/ 13 h 198"/>
              <a:gd name="T8" fmla="*/ 124 w 201"/>
              <a:gd name="T9" fmla="*/ 27 h 198"/>
              <a:gd name="T10" fmla="*/ 36 w 201"/>
              <a:gd name="T11" fmla="*/ 82 h 198"/>
              <a:gd name="T12" fmla="*/ 33 w 201"/>
              <a:gd name="T13" fmla="*/ 148 h 198"/>
              <a:gd name="T14" fmla="*/ 18 w 201"/>
              <a:gd name="T15" fmla="*/ 166 h 198"/>
              <a:gd name="T16" fmla="*/ 10 w 201"/>
              <a:gd name="T17" fmla="*/ 173 h 198"/>
              <a:gd name="T18" fmla="*/ 1 w 201"/>
              <a:gd name="T19" fmla="*/ 181 h 198"/>
              <a:gd name="T20" fmla="*/ 0 w 201"/>
              <a:gd name="T21" fmla="*/ 183 h 198"/>
              <a:gd name="T22" fmla="*/ 1 w 201"/>
              <a:gd name="T23" fmla="*/ 185 h 198"/>
              <a:gd name="T24" fmla="*/ 13 w 201"/>
              <a:gd name="T25" fmla="*/ 197 h 198"/>
              <a:gd name="T26" fmla="*/ 15 w 201"/>
              <a:gd name="T27" fmla="*/ 198 h 198"/>
              <a:gd name="T28" fmla="*/ 16 w 201"/>
              <a:gd name="T29" fmla="*/ 198 h 198"/>
              <a:gd name="T30" fmla="*/ 17 w 201"/>
              <a:gd name="T31" fmla="*/ 196 h 198"/>
              <a:gd name="T32" fmla="*/ 31 w 201"/>
              <a:gd name="T33" fmla="*/ 171 h 198"/>
              <a:gd name="T34" fmla="*/ 60 w 201"/>
              <a:gd name="T35" fmla="*/ 133 h 198"/>
              <a:gd name="T36" fmla="*/ 61 w 201"/>
              <a:gd name="T37" fmla="*/ 75 h 198"/>
              <a:gd name="T38" fmla="*/ 66 w 201"/>
              <a:gd name="T39" fmla="*/ 71 h 198"/>
              <a:gd name="T40" fmla="*/ 70 w 201"/>
              <a:gd name="T41" fmla="*/ 75 h 198"/>
              <a:gd name="T42" fmla="*/ 68 w 201"/>
              <a:gd name="T43" fmla="*/ 124 h 198"/>
              <a:gd name="T44" fmla="*/ 92 w 201"/>
              <a:gd name="T45" fmla="*/ 99 h 198"/>
              <a:gd name="T46" fmla="*/ 94 w 201"/>
              <a:gd name="T47" fmla="*/ 56 h 198"/>
              <a:gd name="T48" fmla="*/ 98 w 201"/>
              <a:gd name="T49" fmla="*/ 52 h 198"/>
              <a:gd name="T50" fmla="*/ 102 w 201"/>
              <a:gd name="T51" fmla="*/ 56 h 198"/>
              <a:gd name="T52" fmla="*/ 101 w 201"/>
              <a:gd name="T53" fmla="*/ 91 h 198"/>
              <a:gd name="T54" fmla="*/ 123 w 201"/>
              <a:gd name="T55" fmla="*/ 69 h 198"/>
              <a:gd name="T56" fmla="*/ 125 w 201"/>
              <a:gd name="T57" fmla="*/ 43 h 198"/>
              <a:gd name="T58" fmla="*/ 129 w 201"/>
              <a:gd name="T59" fmla="*/ 39 h 198"/>
              <a:gd name="T60" fmla="*/ 133 w 201"/>
              <a:gd name="T61" fmla="*/ 43 h 198"/>
              <a:gd name="T62" fmla="*/ 132 w 201"/>
              <a:gd name="T63" fmla="*/ 62 h 198"/>
              <a:gd name="T64" fmla="*/ 175 w 201"/>
              <a:gd name="T65" fmla="*/ 24 h 198"/>
              <a:gd name="T66" fmla="*/ 181 w 201"/>
              <a:gd name="T67" fmla="*/ 24 h 198"/>
              <a:gd name="T68" fmla="*/ 181 w 201"/>
              <a:gd name="T69" fmla="*/ 30 h 198"/>
              <a:gd name="T70" fmla="*/ 142 w 201"/>
              <a:gd name="T71" fmla="*/ 64 h 198"/>
              <a:gd name="T72" fmla="*/ 169 w 201"/>
              <a:gd name="T73" fmla="*/ 60 h 198"/>
              <a:gd name="T74" fmla="*/ 173 w 201"/>
              <a:gd name="T75" fmla="*/ 63 h 198"/>
              <a:gd name="T76" fmla="*/ 170 w 201"/>
              <a:gd name="T77" fmla="*/ 68 h 198"/>
              <a:gd name="T78" fmla="*/ 131 w 201"/>
              <a:gd name="T79" fmla="*/ 73 h 198"/>
              <a:gd name="T80" fmla="*/ 107 w 201"/>
              <a:gd name="T81" fmla="*/ 97 h 198"/>
              <a:gd name="T82" fmla="*/ 153 w 201"/>
              <a:gd name="T83" fmla="*/ 92 h 198"/>
              <a:gd name="T84" fmla="*/ 158 w 201"/>
              <a:gd name="T85" fmla="*/ 96 h 198"/>
              <a:gd name="T86" fmla="*/ 154 w 201"/>
              <a:gd name="T87" fmla="*/ 100 h 198"/>
              <a:gd name="T88" fmla="*/ 97 w 201"/>
              <a:gd name="T89" fmla="*/ 106 h 198"/>
              <a:gd name="T90" fmla="*/ 74 w 201"/>
              <a:gd name="T91" fmla="*/ 130 h 198"/>
              <a:gd name="T92" fmla="*/ 129 w 201"/>
              <a:gd name="T93" fmla="*/ 125 h 198"/>
              <a:gd name="T94" fmla="*/ 133 w 201"/>
              <a:gd name="T95" fmla="*/ 129 h 198"/>
              <a:gd name="T96" fmla="*/ 129 w 201"/>
              <a:gd name="T97" fmla="*/ 133 h 198"/>
              <a:gd name="T98" fmla="*/ 67 w 201"/>
              <a:gd name="T99" fmla="*/ 139 h 198"/>
              <a:gd name="T100" fmla="*/ 66 w 201"/>
              <a:gd name="T101" fmla="*/ 139 h 198"/>
              <a:gd name="T102" fmla="*/ 49 w 201"/>
              <a:gd name="T103" fmla="*/ 159 h 198"/>
              <a:gd name="T104" fmla="*/ 70 w 201"/>
              <a:gd name="T105" fmla="*/ 162 h 198"/>
              <a:gd name="T106" fmla="*/ 146 w 201"/>
              <a:gd name="T107" fmla="*/ 138 h 198"/>
              <a:gd name="T108" fmla="*/ 195 w 201"/>
              <a:gd name="T109" fmla="*/ 62 h 198"/>
              <a:gd name="T110" fmla="*/ 197 w 201"/>
              <a:gd name="T111" fmla="*/ 2 h 198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201"/>
              <a:gd name="T169" fmla="*/ 0 h 198"/>
              <a:gd name="T170" fmla="*/ 201 w 201"/>
              <a:gd name="T171" fmla="*/ 198 h 198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201" h="198">
                <a:moveTo>
                  <a:pt x="197" y="2"/>
                </a:moveTo>
                <a:cubicBezTo>
                  <a:pt x="197" y="1"/>
                  <a:pt x="196" y="0"/>
                  <a:pt x="195" y="0"/>
                </a:cubicBezTo>
                <a:cubicBezTo>
                  <a:pt x="194" y="0"/>
                  <a:pt x="193" y="0"/>
                  <a:pt x="192" y="1"/>
                </a:cubicBezTo>
                <a:cubicBezTo>
                  <a:pt x="190" y="4"/>
                  <a:pt x="176" y="9"/>
                  <a:pt x="162" y="13"/>
                </a:cubicBezTo>
                <a:cubicBezTo>
                  <a:pt x="151" y="17"/>
                  <a:pt x="137" y="21"/>
                  <a:pt x="124" y="27"/>
                </a:cubicBezTo>
                <a:cubicBezTo>
                  <a:pt x="89" y="41"/>
                  <a:pt x="53" y="58"/>
                  <a:pt x="36" y="82"/>
                </a:cubicBezTo>
                <a:cubicBezTo>
                  <a:pt x="23" y="102"/>
                  <a:pt x="21" y="135"/>
                  <a:pt x="33" y="148"/>
                </a:cubicBezTo>
                <a:cubicBezTo>
                  <a:pt x="32" y="151"/>
                  <a:pt x="25" y="159"/>
                  <a:pt x="18" y="166"/>
                </a:cubicBezTo>
                <a:cubicBezTo>
                  <a:pt x="17" y="166"/>
                  <a:pt x="13" y="169"/>
                  <a:pt x="10" y="173"/>
                </a:cubicBezTo>
                <a:cubicBezTo>
                  <a:pt x="1" y="181"/>
                  <a:pt x="1" y="181"/>
                  <a:pt x="1" y="181"/>
                </a:cubicBezTo>
                <a:cubicBezTo>
                  <a:pt x="0" y="182"/>
                  <a:pt x="0" y="182"/>
                  <a:pt x="0" y="183"/>
                </a:cubicBezTo>
                <a:cubicBezTo>
                  <a:pt x="0" y="184"/>
                  <a:pt x="0" y="185"/>
                  <a:pt x="1" y="185"/>
                </a:cubicBezTo>
                <a:cubicBezTo>
                  <a:pt x="13" y="197"/>
                  <a:pt x="13" y="197"/>
                  <a:pt x="13" y="197"/>
                </a:cubicBezTo>
                <a:cubicBezTo>
                  <a:pt x="14" y="198"/>
                  <a:pt x="14" y="198"/>
                  <a:pt x="15" y="198"/>
                </a:cubicBezTo>
                <a:cubicBezTo>
                  <a:pt x="15" y="198"/>
                  <a:pt x="15" y="198"/>
                  <a:pt x="16" y="198"/>
                </a:cubicBezTo>
                <a:cubicBezTo>
                  <a:pt x="16" y="198"/>
                  <a:pt x="17" y="197"/>
                  <a:pt x="17" y="196"/>
                </a:cubicBezTo>
                <a:cubicBezTo>
                  <a:pt x="18" y="196"/>
                  <a:pt x="23" y="181"/>
                  <a:pt x="31" y="171"/>
                </a:cubicBezTo>
                <a:cubicBezTo>
                  <a:pt x="38" y="160"/>
                  <a:pt x="48" y="147"/>
                  <a:pt x="60" y="133"/>
                </a:cubicBezTo>
                <a:cubicBezTo>
                  <a:pt x="61" y="75"/>
                  <a:pt x="61" y="75"/>
                  <a:pt x="61" y="75"/>
                </a:cubicBezTo>
                <a:cubicBezTo>
                  <a:pt x="61" y="73"/>
                  <a:pt x="63" y="71"/>
                  <a:pt x="66" y="71"/>
                </a:cubicBezTo>
                <a:cubicBezTo>
                  <a:pt x="68" y="71"/>
                  <a:pt x="70" y="73"/>
                  <a:pt x="70" y="75"/>
                </a:cubicBezTo>
                <a:cubicBezTo>
                  <a:pt x="68" y="124"/>
                  <a:pt x="68" y="124"/>
                  <a:pt x="68" y="124"/>
                </a:cubicBezTo>
                <a:cubicBezTo>
                  <a:pt x="76" y="116"/>
                  <a:pt x="84" y="107"/>
                  <a:pt x="92" y="99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3"/>
                  <a:pt x="96" y="51"/>
                  <a:pt x="98" y="52"/>
                </a:cubicBezTo>
                <a:cubicBezTo>
                  <a:pt x="100" y="52"/>
                  <a:pt x="102" y="54"/>
                  <a:pt x="102" y="56"/>
                </a:cubicBezTo>
                <a:cubicBezTo>
                  <a:pt x="101" y="91"/>
                  <a:pt x="101" y="91"/>
                  <a:pt x="101" y="91"/>
                </a:cubicBezTo>
                <a:cubicBezTo>
                  <a:pt x="109" y="83"/>
                  <a:pt x="116" y="76"/>
                  <a:pt x="123" y="69"/>
                </a:cubicBezTo>
                <a:cubicBezTo>
                  <a:pt x="125" y="43"/>
                  <a:pt x="125" y="43"/>
                  <a:pt x="125" y="43"/>
                </a:cubicBezTo>
                <a:cubicBezTo>
                  <a:pt x="125" y="41"/>
                  <a:pt x="127" y="39"/>
                  <a:pt x="129" y="39"/>
                </a:cubicBezTo>
                <a:cubicBezTo>
                  <a:pt x="132" y="39"/>
                  <a:pt x="133" y="41"/>
                  <a:pt x="133" y="43"/>
                </a:cubicBezTo>
                <a:cubicBezTo>
                  <a:pt x="132" y="62"/>
                  <a:pt x="132" y="62"/>
                  <a:pt x="132" y="62"/>
                </a:cubicBezTo>
                <a:cubicBezTo>
                  <a:pt x="155" y="40"/>
                  <a:pt x="173" y="25"/>
                  <a:pt x="175" y="24"/>
                </a:cubicBezTo>
                <a:cubicBezTo>
                  <a:pt x="177" y="22"/>
                  <a:pt x="180" y="23"/>
                  <a:pt x="181" y="24"/>
                </a:cubicBezTo>
                <a:cubicBezTo>
                  <a:pt x="183" y="26"/>
                  <a:pt x="182" y="29"/>
                  <a:pt x="181" y="30"/>
                </a:cubicBezTo>
                <a:cubicBezTo>
                  <a:pt x="180" y="31"/>
                  <a:pt x="164" y="44"/>
                  <a:pt x="142" y="64"/>
                </a:cubicBezTo>
                <a:cubicBezTo>
                  <a:pt x="169" y="60"/>
                  <a:pt x="169" y="60"/>
                  <a:pt x="169" y="60"/>
                </a:cubicBezTo>
                <a:cubicBezTo>
                  <a:pt x="171" y="59"/>
                  <a:pt x="173" y="61"/>
                  <a:pt x="173" y="63"/>
                </a:cubicBezTo>
                <a:cubicBezTo>
                  <a:pt x="174" y="65"/>
                  <a:pt x="172" y="67"/>
                  <a:pt x="170" y="68"/>
                </a:cubicBezTo>
                <a:cubicBezTo>
                  <a:pt x="131" y="73"/>
                  <a:pt x="131" y="73"/>
                  <a:pt x="131" y="73"/>
                </a:cubicBezTo>
                <a:cubicBezTo>
                  <a:pt x="123" y="81"/>
                  <a:pt x="115" y="88"/>
                  <a:pt x="107" y="97"/>
                </a:cubicBezTo>
                <a:cubicBezTo>
                  <a:pt x="153" y="92"/>
                  <a:pt x="153" y="92"/>
                  <a:pt x="153" y="92"/>
                </a:cubicBezTo>
                <a:cubicBezTo>
                  <a:pt x="155" y="92"/>
                  <a:pt x="157" y="93"/>
                  <a:pt x="158" y="96"/>
                </a:cubicBezTo>
                <a:cubicBezTo>
                  <a:pt x="158" y="98"/>
                  <a:pt x="156" y="100"/>
                  <a:pt x="154" y="100"/>
                </a:cubicBezTo>
                <a:cubicBezTo>
                  <a:pt x="97" y="106"/>
                  <a:pt x="97" y="106"/>
                  <a:pt x="97" y="106"/>
                </a:cubicBezTo>
                <a:cubicBezTo>
                  <a:pt x="89" y="114"/>
                  <a:pt x="82" y="122"/>
                  <a:pt x="74" y="130"/>
                </a:cubicBezTo>
                <a:cubicBezTo>
                  <a:pt x="129" y="125"/>
                  <a:pt x="129" y="125"/>
                  <a:pt x="129" y="125"/>
                </a:cubicBezTo>
                <a:cubicBezTo>
                  <a:pt x="131" y="125"/>
                  <a:pt x="133" y="126"/>
                  <a:pt x="133" y="129"/>
                </a:cubicBezTo>
                <a:cubicBezTo>
                  <a:pt x="133" y="131"/>
                  <a:pt x="132" y="133"/>
                  <a:pt x="129" y="133"/>
                </a:cubicBezTo>
                <a:cubicBezTo>
                  <a:pt x="67" y="139"/>
                  <a:pt x="67" y="139"/>
                  <a:pt x="67" y="139"/>
                </a:cubicBezTo>
                <a:cubicBezTo>
                  <a:pt x="66" y="139"/>
                  <a:pt x="66" y="139"/>
                  <a:pt x="66" y="139"/>
                </a:cubicBezTo>
                <a:cubicBezTo>
                  <a:pt x="60" y="146"/>
                  <a:pt x="54" y="153"/>
                  <a:pt x="49" y="159"/>
                </a:cubicBezTo>
                <a:cubicBezTo>
                  <a:pt x="55" y="161"/>
                  <a:pt x="62" y="162"/>
                  <a:pt x="70" y="162"/>
                </a:cubicBezTo>
                <a:cubicBezTo>
                  <a:pt x="97" y="162"/>
                  <a:pt x="128" y="152"/>
                  <a:pt x="146" y="138"/>
                </a:cubicBezTo>
                <a:cubicBezTo>
                  <a:pt x="171" y="119"/>
                  <a:pt x="188" y="92"/>
                  <a:pt x="195" y="62"/>
                </a:cubicBezTo>
                <a:cubicBezTo>
                  <a:pt x="200" y="37"/>
                  <a:pt x="201" y="17"/>
                  <a:pt x="197" y="2"/>
                </a:cubicBezTo>
                <a:close/>
              </a:path>
            </a:pathLst>
          </a:custGeom>
          <a:solidFill>
            <a:srgbClr val="E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grpSp>
        <p:nvGrpSpPr>
          <p:cNvPr id="17" name="Group 21"/>
          <p:cNvGrpSpPr/>
          <p:nvPr userDrawn="1"/>
        </p:nvGrpSpPr>
        <p:grpSpPr bwMode="auto">
          <a:xfrm>
            <a:off x="8910638" y="2576513"/>
            <a:ext cx="735012" cy="725487"/>
            <a:chOff x="0" y="0"/>
            <a:chExt cx="735013" cy="725488"/>
          </a:xfrm>
        </p:grpSpPr>
        <p:sp>
          <p:nvSpPr>
            <p:cNvPr id="18" name="Freeform 900"/>
            <p:cNvSpPr>
              <a:spLocks noChangeArrowheads="1"/>
            </p:cNvSpPr>
            <p:nvPr/>
          </p:nvSpPr>
          <p:spPr bwMode="auto">
            <a:xfrm>
              <a:off x="341312" y="454025"/>
              <a:ext cx="179388" cy="271463"/>
            </a:xfrm>
            <a:custGeom>
              <a:avLst/>
              <a:gdLst>
                <a:gd name="T0" fmla="*/ 42 w 48"/>
                <a:gd name="T1" fmla="*/ 42 h 72"/>
                <a:gd name="T2" fmla="*/ 35 w 48"/>
                <a:gd name="T3" fmla="*/ 48 h 72"/>
                <a:gd name="T4" fmla="*/ 24 w 48"/>
                <a:gd name="T5" fmla="*/ 59 h 72"/>
                <a:gd name="T6" fmla="*/ 13 w 48"/>
                <a:gd name="T7" fmla="*/ 48 h 72"/>
                <a:gd name="T8" fmla="*/ 13 w 48"/>
                <a:gd name="T9" fmla="*/ 0 h 72"/>
                <a:gd name="T10" fmla="*/ 0 w 48"/>
                <a:gd name="T11" fmla="*/ 0 h 72"/>
                <a:gd name="T12" fmla="*/ 0 w 48"/>
                <a:gd name="T13" fmla="*/ 48 h 72"/>
                <a:gd name="T14" fmla="*/ 24 w 48"/>
                <a:gd name="T15" fmla="*/ 72 h 72"/>
                <a:gd name="T16" fmla="*/ 48 w 48"/>
                <a:gd name="T17" fmla="*/ 48 h 72"/>
                <a:gd name="T18" fmla="*/ 42 w 48"/>
                <a:gd name="T19" fmla="*/ 42 h 7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48"/>
                <a:gd name="T31" fmla="*/ 0 h 72"/>
                <a:gd name="T32" fmla="*/ 48 w 48"/>
                <a:gd name="T33" fmla="*/ 72 h 7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48" h="72">
                  <a:moveTo>
                    <a:pt x="42" y="42"/>
                  </a:moveTo>
                  <a:cubicBezTo>
                    <a:pt x="38" y="42"/>
                    <a:pt x="35" y="45"/>
                    <a:pt x="35" y="48"/>
                  </a:cubicBezTo>
                  <a:cubicBezTo>
                    <a:pt x="35" y="55"/>
                    <a:pt x="30" y="59"/>
                    <a:pt x="24" y="59"/>
                  </a:cubicBezTo>
                  <a:cubicBezTo>
                    <a:pt x="18" y="59"/>
                    <a:pt x="13" y="55"/>
                    <a:pt x="13" y="48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62"/>
                    <a:pt x="11" y="72"/>
                    <a:pt x="24" y="72"/>
                  </a:cubicBezTo>
                  <a:cubicBezTo>
                    <a:pt x="38" y="72"/>
                    <a:pt x="48" y="62"/>
                    <a:pt x="48" y="48"/>
                  </a:cubicBezTo>
                  <a:cubicBezTo>
                    <a:pt x="48" y="45"/>
                    <a:pt x="45" y="42"/>
                    <a:pt x="42" y="42"/>
                  </a:cubicBez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9" name="Freeform 901"/>
            <p:cNvSpPr>
              <a:spLocks noChangeArrowheads="1"/>
            </p:cNvSpPr>
            <p:nvPr/>
          </p:nvSpPr>
          <p:spPr bwMode="auto">
            <a:xfrm>
              <a:off x="0" y="0"/>
              <a:ext cx="735013" cy="409575"/>
            </a:xfrm>
            <a:custGeom>
              <a:avLst/>
              <a:gdLst>
                <a:gd name="T0" fmla="*/ 196 w 196"/>
                <a:gd name="T1" fmla="*/ 102 h 109"/>
                <a:gd name="T2" fmla="*/ 104 w 196"/>
                <a:gd name="T3" fmla="*/ 15 h 109"/>
                <a:gd name="T4" fmla="*/ 104 w 196"/>
                <a:gd name="T5" fmla="*/ 6 h 109"/>
                <a:gd name="T6" fmla="*/ 98 w 196"/>
                <a:gd name="T7" fmla="*/ 0 h 109"/>
                <a:gd name="T8" fmla="*/ 91 w 196"/>
                <a:gd name="T9" fmla="*/ 6 h 109"/>
                <a:gd name="T10" fmla="*/ 91 w 196"/>
                <a:gd name="T11" fmla="*/ 15 h 109"/>
                <a:gd name="T12" fmla="*/ 0 w 196"/>
                <a:gd name="T13" fmla="*/ 102 h 109"/>
                <a:gd name="T14" fmla="*/ 6 w 196"/>
                <a:gd name="T15" fmla="*/ 109 h 109"/>
                <a:gd name="T16" fmla="*/ 8 w 196"/>
                <a:gd name="T17" fmla="*/ 109 h 109"/>
                <a:gd name="T18" fmla="*/ 14 w 196"/>
                <a:gd name="T19" fmla="*/ 105 h 109"/>
                <a:gd name="T20" fmla="*/ 29 w 196"/>
                <a:gd name="T21" fmla="*/ 93 h 109"/>
                <a:gd name="T22" fmla="*/ 45 w 196"/>
                <a:gd name="T23" fmla="*/ 105 h 109"/>
                <a:gd name="T24" fmla="*/ 51 w 196"/>
                <a:gd name="T25" fmla="*/ 109 h 109"/>
                <a:gd name="T26" fmla="*/ 54 w 196"/>
                <a:gd name="T27" fmla="*/ 109 h 109"/>
                <a:gd name="T28" fmla="*/ 60 w 196"/>
                <a:gd name="T29" fmla="*/ 105 h 109"/>
                <a:gd name="T30" fmla="*/ 75 w 196"/>
                <a:gd name="T31" fmla="*/ 93 h 109"/>
                <a:gd name="T32" fmla="*/ 91 w 196"/>
                <a:gd name="T33" fmla="*/ 105 h 109"/>
                <a:gd name="T34" fmla="*/ 97 w 196"/>
                <a:gd name="T35" fmla="*/ 109 h 109"/>
                <a:gd name="T36" fmla="*/ 99 w 196"/>
                <a:gd name="T37" fmla="*/ 109 h 109"/>
                <a:gd name="T38" fmla="*/ 105 w 196"/>
                <a:gd name="T39" fmla="*/ 105 h 109"/>
                <a:gd name="T40" fmla="*/ 120 w 196"/>
                <a:gd name="T41" fmla="*/ 93 h 109"/>
                <a:gd name="T42" fmla="*/ 136 w 196"/>
                <a:gd name="T43" fmla="*/ 105 h 109"/>
                <a:gd name="T44" fmla="*/ 142 w 196"/>
                <a:gd name="T45" fmla="*/ 109 h 109"/>
                <a:gd name="T46" fmla="*/ 145 w 196"/>
                <a:gd name="T47" fmla="*/ 109 h 109"/>
                <a:gd name="T48" fmla="*/ 151 w 196"/>
                <a:gd name="T49" fmla="*/ 105 h 109"/>
                <a:gd name="T50" fmla="*/ 166 w 196"/>
                <a:gd name="T51" fmla="*/ 93 h 109"/>
                <a:gd name="T52" fmla="*/ 182 w 196"/>
                <a:gd name="T53" fmla="*/ 105 h 109"/>
                <a:gd name="T54" fmla="*/ 188 w 196"/>
                <a:gd name="T55" fmla="*/ 109 h 109"/>
                <a:gd name="T56" fmla="*/ 190 w 196"/>
                <a:gd name="T57" fmla="*/ 109 h 109"/>
                <a:gd name="T58" fmla="*/ 190 w 196"/>
                <a:gd name="T59" fmla="*/ 109 h 109"/>
                <a:gd name="T60" fmla="*/ 196 w 196"/>
                <a:gd name="T61" fmla="*/ 102 h 109"/>
                <a:gd name="T62" fmla="*/ 196 w 196"/>
                <a:gd name="T63" fmla="*/ 102 h 109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96"/>
                <a:gd name="T97" fmla="*/ 0 h 109"/>
                <a:gd name="T98" fmla="*/ 196 w 196"/>
                <a:gd name="T99" fmla="*/ 109 h 109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96" h="109">
                  <a:moveTo>
                    <a:pt x="196" y="102"/>
                  </a:moveTo>
                  <a:cubicBezTo>
                    <a:pt x="196" y="55"/>
                    <a:pt x="155" y="18"/>
                    <a:pt x="104" y="15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3"/>
                    <a:pt x="101" y="0"/>
                    <a:pt x="98" y="0"/>
                  </a:cubicBezTo>
                  <a:cubicBezTo>
                    <a:pt x="94" y="0"/>
                    <a:pt x="91" y="3"/>
                    <a:pt x="91" y="6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40" y="18"/>
                    <a:pt x="0" y="56"/>
                    <a:pt x="0" y="102"/>
                  </a:cubicBezTo>
                  <a:cubicBezTo>
                    <a:pt x="0" y="106"/>
                    <a:pt x="3" y="109"/>
                    <a:pt x="6" y="109"/>
                  </a:cubicBezTo>
                  <a:cubicBezTo>
                    <a:pt x="8" y="109"/>
                    <a:pt x="8" y="109"/>
                    <a:pt x="8" y="109"/>
                  </a:cubicBezTo>
                  <a:cubicBezTo>
                    <a:pt x="10" y="109"/>
                    <a:pt x="13" y="107"/>
                    <a:pt x="14" y="105"/>
                  </a:cubicBezTo>
                  <a:cubicBezTo>
                    <a:pt x="16" y="98"/>
                    <a:pt x="22" y="93"/>
                    <a:pt x="29" y="93"/>
                  </a:cubicBezTo>
                  <a:cubicBezTo>
                    <a:pt x="36" y="93"/>
                    <a:pt x="43" y="98"/>
                    <a:pt x="45" y="105"/>
                  </a:cubicBezTo>
                  <a:cubicBezTo>
                    <a:pt x="46" y="107"/>
                    <a:pt x="48" y="109"/>
                    <a:pt x="51" y="109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56" y="109"/>
                    <a:pt x="59" y="107"/>
                    <a:pt x="60" y="105"/>
                  </a:cubicBezTo>
                  <a:cubicBezTo>
                    <a:pt x="62" y="98"/>
                    <a:pt x="68" y="93"/>
                    <a:pt x="75" y="93"/>
                  </a:cubicBezTo>
                  <a:cubicBezTo>
                    <a:pt x="82" y="93"/>
                    <a:pt x="89" y="98"/>
                    <a:pt x="91" y="105"/>
                  </a:cubicBezTo>
                  <a:cubicBezTo>
                    <a:pt x="92" y="107"/>
                    <a:pt x="94" y="109"/>
                    <a:pt x="97" y="109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101" y="109"/>
                    <a:pt x="104" y="107"/>
                    <a:pt x="105" y="105"/>
                  </a:cubicBezTo>
                  <a:cubicBezTo>
                    <a:pt x="107" y="98"/>
                    <a:pt x="113" y="93"/>
                    <a:pt x="120" y="93"/>
                  </a:cubicBezTo>
                  <a:cubicBezTo>
                    <a:pt x="127" y="93"/>
                    <a:pt x="134" y="98"/>
                    <a:pt x="136" y="105"/>
                  </a:cubicBezTo>
                  <a:cubicBezTo>
                    <a:pt x="137" y="107"/>
                    <a:pt x="139" y="109"/>
                    <a:pt x="142" y="109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7" y="109"/>
                    <a:pt x="150" y="107"/>
                    <a:pt x="151" y="105"/>
                  </a:cubicBezTo>
                  <a:cubicBezTo>
                    <a:pt x="153" y="98"/>
                    <a:pt x="159" y="93"/>
                    <a:pt x="166" y="93"/>
                  </a:cubicBezTo>
                  <a:cubicBezTo>
                    <a:pt x="173" y="93"/>
                    <a:pt x="180" y="98"/>
                    <a:pt x="182" y="105"/>
                  </a:cubicBezTo>
                  <a:cubicBezTo>
                    <a:pt x="183" y="107"/>
                    <a:pt x="185" y="109"/>
                    <a:pt x="188" y="109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94" y="109"/>
                    <a:pt x="196" y="106"/>
                    <a:pt x="196" y="102"/>
                  </a:cubicBezTo>
                  <a:cubicBezTo>
                    <a:pt x="196" y="102"/>
                    <a:pt x="196" y="102"/>
                    <a:pt x="196" y="102"/>
                  </a:cubicBezTo>
                  <a:close/>
                </a:path>
              </a:pathLst>
            </a:custGeom>
            <a:solidFill>
              <a:srgbClr val="EFE9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23" name="组合 22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24" name="矩形 23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文本占位符 30"/>
          <p:cNvSpPr>
            <a:spLocks noGrp="1"/>
          </p:cNvSpPr>
          <p:nvPr>
            <p:ph type="body" sz="quarter" idx="13" hasCustomPrompt="1"/>
          </p:nvPr>
        </p:nvSpPr>
        <p:spPr>
          <a:xfrm>
            <a:off x="1582057" y="1741488"/>
            <a:ext cx="2804886" cy="546100"/>
          </a:xfr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000" b="0" dirty="0">
                <a:solidFill>
                  <a:schemeClr val="bg1"/>
                </a:solidFill>
              </a:rPr>
              <a:t>LOREM</a:t>
            </a:r>
            <a:r>
              <a:rPr lang="en-US" altLang="zh-CN" sz="2000" b="0" baseline="0" dirty="0">
                <a:solidFill>
                  <a:schemeClr val="bg1"/>
                </a:solidFill>
              </a:rPr>
              <a:t> IPSUM</a:t>
            </a:r>
            <a:endParaRPr lang="zh-CN" altLang="en-US" sz="2000" b="0" dirty="0">
              <a:solidFill>
                <a:schemeClr val="bg1"/>
              </a:solidFill>
            </a:endParaRPr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4"/>
          </p:nvPr>
        </p:nvSpPr>
        <p:spPr>
          <a:xfrm>
            <a:off x="1749427" y="3391219"/>
            <a:ext cx="2471508" cy="1876425"/>
          </a:xfr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5" name="文本占位符 30"/>
          <p:cNvSpPr>
            <a:spLocks noGrp="1"/>
          </p:cNvSpPr>
          <p:nvPr>
            <p:ph type="body" sz="quarter" idx="15" hasCustomPrompt="1"/>
          </p:nvPr>
        </p:nvSpPr>
        <p:spPr>
          <a:xfrm>
            <a:off x="4737325" y="1741488"/>
            <a:ext cx="2804886" cy="546100"/>
          </a:xfr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000" b="0" dirty="0">
                <a:solidFill>
                  <a:schemeClr val="bg1"/>
                </a:solidFill>
              </a:rPr>
              <a:t>LOREM</a:t>
            </a:r>
            <a:r>
              <a:rPr lang="en-US" altLang="zh-CN" sz="2000" b="0" baseline="0" dirty="0">
                <a:solidFill>
                  <a:schemeClr val="bg1"/>
                </a:solidFill>
              </a:rPr>
              <a:t> IPSUM</a:t>
            </a:r>
            <a:endParaRPr lang="zh-CN" altLang="en-US" sz="2000" b="0" dirty="0">
              <a:solidFill>
                <a:schemeClr val="bg1"/>
              </a:solidFill>
            </a:endParaRPr>
          </a:p>
        </p:txBody>
      </p:sp>
      <p:sp>
        <p:nvSpPr>
          <p:cNvPr id="36" name="文本占位符 33"/>
          <p:cNvSpPr>
            <a:spLocks noGrp="1"/>
          </p:cNvSpPr>
          <p:nvPr>
            <p:ph type="body" sz="quarter" idx="16"/>
          </p:nvPr>
        </p:nvSpPr>
        <p:spPr>
          <a:xfrm>
            <a:off x="4904695" y="3391219"/>
            <a:ext cx="2471508" cy="1876425"/>
          </a:xfr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7" name="文本占位符 30"/>
          <p:cNvSpPr>
            <a:spLocks noGrp="1"/>
          </p:cNvSpPr>
          <p:nvPr>
            <p:ph type="body" sz="quarter" idx="17" hasCustomPrompt="1"/>
          </p:nvPr>
        </p:nvSpPr>
        <p:spPr>
          <a:xfrm>
            <a:off x="7874227" y="1741488"/>
            <a:ext cx="2804886" cy="546100"/>
          </a:xfr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000" b="0" dirty="0">
                <a:solidFill>
                  <a:schemeClr val="bg1"/>
                </a:solidFill>
              </a:rPr>
              <a:t>LOREM</a:t>
            </a:r>
            <a:r>
              <a:rPr lang="en-US" altLang="zh-CN" sz="2000" b="0" baseline="0" dirty="0">
                <a:solidFill>
                  <a:schemeClr val="bg1"/>
                </a:solidFill>
              </a:rPr>
              <a:t> IPSUM</a:t>
            </a:r>
            <a:endParaRPr lang="zh-CN" altLang="en-US" sz="2000" b="0" dirty="0">
              <a:solidFill>
                <a:schemeClr val="bg1"/>
              </a:solidFill>
            </a:endParaRPr>
          </a:p>
        </p:txBody>
      </p:sp>
      <p:sp>
        <p:nvSpPr>
          <p:cNvPr id="38" name="文本占位符 33"/>
          <p:cNvSpPr>
            <a:spLocks noGrp="1"/>
          </p:cNvSpPr>
          <p:nvPr>
            <p:ph type="body" sz="quarter" idx="18"/>
          </p:nvPr>
        </p:nvSpPr>
        <p:spPr>
          <a:xfrm>
            <a:off x="8041597" y="3391219"/>
            <a:ext cx="2471508" cy="1876425"/>
          </a:xfr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500"/>
                            </p:stCondLst>
                            <p:childTnLst>
                              <p:par>
                                <p:cTn id="7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000"/>
                            </p:stCondLst>
                            <p:childTnLst>
                              <p:par>
                                <p:cTn id="8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500"/>
                            </p:stCondLst>
                            <p:childTnLst>
                              <p:par>
                                <p:cTn id="8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500"/>
                            </p:stCondLst>
                            <p:childTnLst>
                              <p:par>
                                <p:cTn id="9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9000"/>
                            </p:stCondLst>
                            <p:childTnLst>
                              <p:par>
                                <p:cTn id="10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9500"/>
                            </p:stCondLst>
                            <p:childTnLst>
                              <p:par>
                                <p:cTn id="11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3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5" dur="500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5" grpId="0" animBg="1"/>
      <p:bldP spid="16" grpId="0" animBg="1"/>
      <p:bldP spid="31" grpId="0" build="p">
        <p:tmplLst>
          <p:tmpl lvl="1">
            <p:tnLst>
              <p:par>
                <p:cTn presetID="1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#ppt_h*1.125000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up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DB4B-C519-45B3-B0FA-A4A96B3017AE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6" name="任意多边形 22"/>
          <p:cNvSpPr>
            <a:spLocks noChangeArrowheads="1"/>
          </p:cNvSpPr>
          <p:nvPr userDrawn="1"/>
        </p:nvSpPr>
        <p:spPr bwMode="auto">
          <a:xfrm flipV="1">
            <a:off x="7847013" y="4473575"/>
            <a:ext cx="1978025" cy="1422400"/>
          </a:xfrm>
          <a:custGeom>
            <a:avLst/>
            <a:gdLst>
              <a:gd name="T0" fmla="*/ 213962 w 1635692"/>
              <a:gd name="T1" fmla="*/ 0 h 1421730"/>
              <a:gd name="T2" fmla="*/ 1635692 w 1635692"/>
              <a:gd name="T3" fmla="*/ 0 h 1421730"/>
              <a:gd name="T4" fmla="*/ 1635692 w 1635692"/>
              <a:gd name="T5" fmla="*/ 1421730 h 1421730"/>
              <a:gd name="T6" fmla="*/ 213962 w 1635692"/>
              <a:gd name="T7" fmla="*/ 1421730 h 1421730"/>
              <a:gd name="T8" fmla="*/ 213962 w 1635692"/>
              <a:gd name="T9" fmla="*/ 788847 h 1421730"/>
              <a:gd name="T10" fmla="*/ 0 w 1635692"/>
              <a:gd name="T11" fmla="*/ 838094 h 1421730"/>
              <a:gd name="T12" fmla="*/ 212219 w 1635692"/>
              <a:gd name="T13" fmla="*/ 498974 h 1421730"/>
              <a:gd name="T14" fmla="*/ 213962 w 1635692"/>
              <a:gd name="T15" fmla="*/ 500064 h 142173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635692"/>
              <a:gd name="T25" fmla="*/ 0 h 1421730"/>
              <a:gd name="T26" fmla="*/ 1635692 w 1635692"/>
              <a:gd name="T27" fmla="*/ 1421730 h 142173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635692" h="1421730">
                <a:moveTo>
                  <a:pt x="213962" y="0"/>
                </a:moveTo>
                <a:lnTo>
                  <a:pt x="1635692" y="0"/>
                </a:lnTo>
                <a:lnTo>
                  <a:pt x="1635692" y="1421730"/>
                </a:lnTo>
                <a:lnTo>
                  <a:pt x="213962" y="1421730"/>
                </a:lnTo>
                <a:lnTo>
                  <a:pt x="213962" y="788847"/>
                </a:lnTo>
                <a:lnTo>
                  <a:pt x="0" y="838094"/>
                </a:lnTo>
                <a:lnTo>
                  <a:pt x="212219" y="498974"/>
                </a:lnTo>
                <a:lnTo>
                  <a:pt x="213962" y="500064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" name="任意多边形 21"/>
          <p:cNvSpPr>
            <a:spLocks noChangeArrowheads="1"/>
          </p:cNvSpPr>
          <p:nvPr userDrawn="1"/>
        </p:nvSpPr>
        <p:spPr bwMode="auto">
          <a:xfrm>
            <a:off x="9486900" y="2825750"/>
            <a:ext cx="2006161" cy="1420813"/>
          </a:xfrm>
          <a:custGeom>
            <a:avLst/>
            <a:gdLst>
              <a:gd name="T0" fmla="*/ 233416 w 1655146"/>
              <a:gd name="T1" fmla="*/ 0 h 1421730"/>
              <a:gd name="T2" fmla="*/ 1655146 w 1655146"/>
              <a:gd name="T3" fmla="*/ 0 h 1421730"/>
              <a:gd name="T4" fmla="*/ 1655146 w 1655146"/>
              <a:gd name="T5" fmla="*/ 1421730 h 1421730"/>
              <a:gd name="T6" fmla="*/ 233416 w 1655146"/>
              <a:gd name="T7" fmla="*/ 1421730 h 1421730"/>
              <a:gd name="T8" fmla="*/ 233416 w 1655146"/>
              <a:gd name="T9" fmla="*/ 803581 h 1421730"/>
              <a:gd name="T10" fmla="*/ 0 w 1655146"/>
              <a:gd name="T11" fmla="*/ 668200 h 1421730"/>
              <a:gd name="T12" fmla="*/ 233416 w 1655146"/>
              <a:gd name="T13" fmla="*/ 532819 h 142173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655146"/>
              <a:gd name="T22" fmla="*/ 0 h 1421730"/>
              <a:gd name="T23" fmla="*/ 1655146 w 1655146"/>
              <a:gd name="T24" fmla="*/ 1421730 h 142173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655146" h="1421730">
                <a:moveTo>
                  <a:pt x="233416" y="0"/>
                </a:moveTo>
                <a:lnTo>
                  <a:pt x="1655146" y="0"/>
                </a:lnTo>
                <a:lnTo>
                  <a:pt x="1655146" y="1421730"/>
                </a:lnTo>
                <a:lnTo>
                  <a:pt x="233416" y="1421730"/>
                </a:lnTo>
                <a:lnTo>
                  <a:pt x="233416" y="803581"/>
                </a:lnTo>
                <a:lnTo>
                  <a:pt x="0" y="668200"/>
                </a:lnTo>
                <a:lnTo>
                  <a:pt x="233416" y="53281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任意多边形 18"/>
          <p:cNvSpPr>
            <a:spLocks noChangeArrowheads="1"/>
          </p:cNvSpPr>
          <p:nvPr userDrawn="1"/>
        </p:nvSpPr>
        <p:spPr bwMode="auto">
          <a:xfrm>
            <a:off x="7847013" y="1108075"/>
            <a:ext cx="1978025" cy="1420813"/>
          </a:xfrm>
          <a:custGeom>
            <a:avLst/>
            <a:gdLst>
              <a:gd name="T0" fmla="*/ 213962 w 1635692"/>
              <a:gd name="T1" fmla="*/ 0 h 1421730"/>
              <a:gd name="T2" fmla="*/ 1635692 w 1635692"/>
              <a:gd name="T3" fmla="*/ 0 h 1421730"/>
              <a:gd name="T4" fmla="*/ 1635692 w 1635692"/>
              <a:gd name="T5" fmla="*/ 1421730 h 1421730"/>
              <a:gd name="T6" fmla="*/ 213962 w 1635692"/>
              <a:gd name="T7" fmla="*/ 1421730 h 1421730"/>
              <a:gd name="T8" fmla="*/ 213962 w 1635692"/>
              <a:gd name="T9" fmla="*/ 788847 h 1421730"/>
              <a:gd name="T10" fmla="*/ 0 w 1635692"/>
              <a:gd name="T11" fmla="*/ 838094 h 1421730"/>
              <a:gd name="T12" fmla="*/ 212219 w 1635692"/>
              <a:gd name="T13" fmla="*/ 498974 h 1421730"/>
              <a:gd name="T14" fmla="*/ 213962 w 1635692"/>
              <a:gd name="T15" fmla="*/ 500064 h 142173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635692"/>
              <a:gd name="T25" fmla="*/ 0 h 1421730"/>
              <a:gd name="T26" fmla="*/ 1635692 w 1635692"/>
              <a:gd name="T27" fmla="*/ 1421730 h 142173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635692" h="1421730">
                <a:moveTo>
                  <a:pt x="213962" y="0"/>
                </a:moveTo>
                <a:lnTo>
                  <a:pt x="1635692" y="0"/>
                </a:lnTo>
                <a:lnTo>
                  <a:pt x="1635692" y="1421730"/>
                </a:lnTo>
                <a:lnTo>
                  <a:pt x="213962" y="1421730"/>
                </a:lnTo>
                <a:lnTo>
                  <a:pt x="213962" y="788847"/>
                </a:lnTo>
                <a:lnTo>
                  <a:pt x="0" y="838094"/>
                </a:lnTo>
                <a:lnTo>
                  <a:pt x="212219" y="498974"/>
                </a:lnTo>
                <a:lnTo>
                  <a:pt x="213962" y="5000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" name="Freeform 44"/>
          <p:cNvSpPr>
            <a:spLocks noChangeArrowheads="1"/>
          </p:cNvSpPr>
          <p:nvPr userDrawn="1"/>
        </p:nvSpPr>
        <p:spPr bwMode="auto">
          <a:xfrm flipH="1">
            <a:off x="5746750" y="1985963"/>
            <a:ext cx="3025775" cy="3022600"/>
          </a:xfrm>
          <a:custGeom>
            <a:avLst/>
            <a:gdLst>
              <a:gd name="T0" fmla="*/ 2314 w 4620"/>
              <a:gd name="T1" fmla="*/ 0 h 4615"/>
              <a:gd name="T2" fmla="*/ 4620 w 4620"/>
              <a:gd name="T3" fmla="*/ 2306 h 4615"/>
              <a:gd name="T4" fmla="*/ 2314 w 4620"/>
              <a:gd name="T5" fmla="*/ 4615 h 4615"/>
              <a:gd name="T6" fmla="*/ 2044 w 4620"/>
              <a:gd name="T7" fmla="*/ 4345 h 4615"/>
              <a:gd name="T8" fmla="*/ 2397 w 4620"/>
              <a:gd name="T9" fmla="*/ 3993 h 4615"/>
              <a:gd name="T10" fmla="*/ 2397 w 4620"/>
              <a:gd name="T11" fmla="*/ 4286 h 4615"/>
              <a:gd name="T12" fmla="*/ 2607 w 4620"/>
              <a:gd name="T13" fmla="*/ 4286 h 4615"/>
              <a:gd name="T14" fmla="*/ 2607 w 4620"/>
              <a:gd name="T15" fmla="*/ 3631 h 4615"/>
              <a:gd name="T16" fmla="*/ 1952 w 4620"/>
              <a:gd name="T17" fmla="*/ 3631 h 4615"/>
              <a:gd name="T18" fmla="*/ 1952 w 4620"/>
              <a:gd name="T19" fmla="*/ 3844 h 4615"/>
              <a:gd name="T20" fmla="*/ 2245 w 4620"/>
              <a:gd name="T21" fmla="*/ 3844 h 4615"/>
              <a:gd name="T22" fmla="*/ 1893 w 4620"/>
              <a:gd name="T23" fmla="*/ 4196 h 4615"/>
              <a:gd name="T24" fmla="*/ 1623 w 4620"/>
              <a:gd name="T25" fmla="*/ 3927 h 4615"/>
              <a:gd name="T26" fmla="*/ 2756 w 4620"/>
              <a:gd name="T27" fmla="*/ 2794 h 4615"/>
              <a:gd name="T28" fmla="*/ 0 w 4620"/>
              <a:gd name="T29" fmla="*/ 2794 h 4615"/>
              <a:gd name="T30" fmla="*/ 0 w 4620"/>
              <a:gd name="T31" fmla="*/ 2413 h 4615"/>
              <a:gd name="T32" fmla="*/ 499 w 4620"/>
              <a:gd name="T33" fmla="*/ 2413 h 4615"/>
              <a:gd name="T34" fmla="*/ 291 w 4620"/>
              <a:gd name="T35" fmla="*/ 2621 h 4615"/>
              <a:gd name="T36" fmla="*/ 443 w 4620"/>
              <a:gd name="T37" fmla="*/ 2770 h 4615"/>
              <a:gd name="T38" fmla="*/ 906 w 4620"/>
              <a:gd name="T39" fmla="*/ 2306 h 4615"/>
              <a:gd name="T40" fmla="*/ 443 w 4620"/>
              <a:gd name="T41" fmla="*/ 1843 h 4615"/>
              <a:gd name="T42" fmla="*/ 291 w 4620"/>
              <a:gd name="T43" fmla="*/ 1994 h 4615"/>
              <a:gd name="T44" fmla="*/ 499 w 4620"/>
              <a:gd name="T45" fmla="*/ 2200 h 4615"/>
              <a:gd name="T46" fmla="*/ 0 w 4620"/>
              <a:gd name="T47" fmla="*/ 2200 h 4615"/>
              <a:gd name="T48" fmla="*/ 0 w 4620"/>
              <a:gd name="T49" fmla="*/ 1819 h 4615"/>
              <a:gd name="T50" fmla="*/ 2756 w 4620"/>
              <a:gd name="T51" fmla="*/ 1819 h 4615"/>
              <a:gd name="T52" fmla="*/ 1623 w 4620"/>
              <a:gd name="T53" fmla="*/ 688 h 4615"/>
              <a:gd name="T54" fmla="*/ 1893 w 4620"/>
              <a:gd name="T55" fmla="*/ 418 h 4615"/>
              <a:gd name="T56" fmla="*/ 2245 w 4620"/>
              <a:gd name="T57" fmla="*/ 771 h 4615"/>
              <a:gd name="T58" fmla="*/ 1952 w 4620"/>
              <a:gd name="T59" fmla="*/ 771 h 4615"/>
              <a:gd name="T60" fmla="*/ 1952 w 4620"/>
              <a:gd name="T61" fmla="*/ 981 h 4615"/>
              <a:gd name="T62" fmla="*/ 2607 w 4620"/>
              <a:gd name="T63" fmla="*/ 981 h 4615"/>
              <a:gd name="T64" fmla="*/ 2607 w 4620"/>
              <a:gd name="T65" fmla="*/ 326 h 4615"/>
              <a:gd name="T66" fmla="*/ 2397 w 4620"/>
              <a:gd name="T67" fmla="*/ 326 h 4615"/>
              <a:gd name="T68" fmla="*/ 2397 w 4620"/>
              <a:gd name="T69" fmla="*/ 619 h 4615"/>
              <a:gd name="T70" fmla="*/ 2044 w 4620"/>
              <a:gd name="T71" fmla="*/ 267 h 4615"/>
              <a:gd name="T72" fmla="*/ 2314 w 4620"/>
              <a:gd name="T73" fmla="*/ 0 h 4615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4620"/>
              <a:gd name="T112" fmla="*/ 0 h 4615"/>
              <a:gd name="T113" fmla="*/ 4620 w 4620"/>
              <a:gd name="T114" fmla="*/ 4615 h 4615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4620" h="4615">
                <a:moveTo>
                  <a:pt x="2314" y="0"/>
                </a:moveTo>
                <a:lnTo>
                  <a:pt x="4620" y="2306"/>
                </a:lnTo>
                <a:lnTo>
                  <a:pt x="2314" y="4615"/>
                </a:lnTo>
                <a:lnTo>
                  <a:pt x="2044" y="4345"/>
                </a:lnTo>
                <a:lnTo>
                  <a:pt x="2397" y="3993"/>
                </a:lnTo>
                <a:lnTo>
                  <a:pt x="2397" y="4286"/>
                </a:lnTo>
                <a:lnTo>
                  <a:pt x="2607" y="4286"/>
                </a:lnTo>
                <a:lnTo>
                  <a:pt x="2607" y="3631"/>
                </a:lnTo>
                <a:lnTo>
                  <a:pt x="1952" y="3631"/>
                </a:lnTo>
                <a:lnTo>
                  <a:pt x="1952" y="3844"/>
                </a:lnTo>
                <a:lnTo>
                  <a:pt x="2245" y="3844"/>
                </a:lnTo>
                <a:lnTo>
                  <a:pt x="1893" y="4196"/>
                </a:lnTo>
                <a:lnTo>
                  <a:pt x="1623" y="3927"/>
                </a:lnTo>
                <a:lnTo>
                  <a:pt x="2756" y="2794"/>
                </a:lnTo>
                <a:lnTo>
                  <a:pt x="0" y="2794"/>
                </a:lnTo>
                <a:lnTo>
                  <a:pt x="0" y="2413"/>
                </a:lnTo>
                <a:lnTo>
                  <a:pt x="499" y="2413"/>
                </a:lnTo>
                <a:lnTo>
                  <a:pt x="291" y="2621"/>
                </a:lnTo>
                <a:lnTo>
                  <a:pt x="443" y="2770"/>
                </a:lnTo>
                <a:lnTo>
                  <a:pt x="906" y="2306"/>
                </a:lnTo>
                <a:lnTo>
                  <a:pt x="443" y="1843"/>
                </a:lnTo>
                <a:lnTo>
                  <a:pt x="291" y="1994"/>
                </a:lnTo>
                <a:lnTo>
                  <a:pt x="499" y="2200"/>
                </a:lnTo>
                <a:lnTo>
                  <a:pt x="0" y="2200"/>
                </a:lnTo>
                <a:lnTo>
                  <a:pt x="0" y="1819"/>
                </a:lnTo>
                <a:lnTo>
                  <a:pt x="2756" y="1819"/>
                </a:lnTo>
                <a:lnTo>
                  <a:pt x="1623" y="688"/>
                </a:lnTo>
                <a:lnTo>
                  <a:pt x="1893" y="418"/>
                </a:lnTo>
                <a:lnTo>
                  <a:pt x="2245" y="771"/>
                </a:lnTo>
                <a:lnTo>
                  <a:pt x="1952" y="771"/>
                </a:lnTo>
                <a:lnTo>
                  <a:pt x="1952" y="981"/>
                </a:lnTo>
                <a:lnTo>
                  <a:pt x="2607" y="981"/>
                </a:lnTo>
                <a:lnTo>
                  <a:pt x="2607" y="326"/>
                </a:lnTo>
                <a:lnTo>
                  <a:pt x="2397" y="326"/>
                </a:lnTo>
                <a:lnTo>
                  <a:pt x="2397" y="619"/>
                </a:lnTo>
                <a:lnTo>
                  <a:pt x="2044" y="267"/>
                </a:lnTo>
                <a:lnTo>
                  <a:pt x="231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0" name="直接连接符 6"/>
          <p:cNvSpPr>
            <a:spLocks noChangeShapeType="1"/>
          </p:cNvSpPr>
          <p:nvPr userDrawn="1"/>
        </p:nvSpPr>
        <p:spPr bwMode="auto">
          <a:xfrm rot="16200000" flipV="1">
            <a:off x="4152900" y="3535363"/>
            <a:ext cx="2206625" cy="0"/>
          </a:xfrm>
          <a:prstGeom prst="line">
            <a:avLst/>
          </a:prstGeom>
          <a:noFill/>
          <a:ln w="50800" cap="flat" cmpd="sng">
            <a:solidFill>
              <a:srgbClr val="26B7CC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15" name="矩形 14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占位符 17"/>
          <p:cNvSpPr>
            <a:spLocks noGrp="1"/>
          </p:cNvSpPr>
          <p:nvPr>
            <p:ph type="body" sz="quarter" idx="13"/>
          </p:nvPr>
        </p:nvSpPr>
        <p:spPr>
          <a:xfrm>
            <a:off x="8107363" y="1108075"/>
            <a:ext cx="1717675" cy="142081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9" name="文本占位符 17"/>
          <p:cNvSpPr>
            <a:spLocks noGrp="1"/>
          </p:cNvSpPr>
          <p:nvPr>
            <p:ph type="body" sz="quarter" idx="14"/>
          </p:nvPr>
        </p:nvSpPr>
        <p:spPr>
          <a:xfrm>
            <a:off x="9775386" y="2811463"/>
            <a:ext cx="1717675" cy="142081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20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8108655" y="4459288"/>
            <a:ext cx="1717675" cy="142081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24" name="内容占位符 23"/>
          <p:cNvSpPr>
            <a:spLocks noGrp="1"/>
          </p:cNvSpPr>
          <p:nvPr>
            <p:ph sz="quarter" idx="16"/>
          </p:nvPr>
        </p:nvSpPr>
        <p:spPr>
          <a:xfrm>
            <a:off x="838200" y="2298564"/>
            <a:ext cx="4194175" cy="288621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7"/>
          </p:nvPr>
        </p:nvSpPr>
        <p:spPr>
          <a:xfrm>
            <a:off x="838200" y="1597025"/>
            <a:ext cx="4114800" cy="525463"/>
          </a:xfrm>
        </p:spPr>
        <p:txBody>
          <a:bodyPr anchor="ctr"/>
          <a:lstStyle>
            <a:lvl1pPr marL="0" indent="0">
              <a:buNone/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8" grpId="0" build="p">
        <p:tmplLst>
          <p:tmpl lvl="1">
            <p:tnLst>
              <p:par>
                <p:cTn presetID="22" presetClass="entr" presetSubtype="2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2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2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4" presetClass="entr" presetSubtype="1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797DE-DC04-4317-9B8C-BAE830383C93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838200" y="1196975"/>
            <a:ext cx="3030584" cy="1758853"/>
          </a:xfrm>
          <a:solidFill>
            <a:schemeClr val="accent1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4"/>
          </p:nvPr>
        </p:nvSpPr>
        <p:spPr>
          <a:xfrm>
            <a:off x="4580708" y="1196975"/>
            <a:ext cx="3030584" cy="1758853"/>
          </a:xfrm>
          <a:solidFill>
            <a:schemeClr val="accent2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8323216" y="1196975"/>
            <a:ext cx="3030584" cy="1758853"/>
          </a:xfrm>
          <a:solidFill>
            <a:schemeClr val="accent3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838200" y="3868995"/>
            <a:ext cx="3030584" cy="1758853"/>
          </a:xfrm>
          <a:solidFill>
            <a:schemeClr val="accent4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17"/>
          </p:nvPr>
        </p:nvSpPr>
        <p:spPr>
          <a:xfrm>
            <a:off x="4580708" y="3868995"/>
            <a:ext cx="3030584" cy="1758853"/>
          </a:xfrm>
          <a:solidFill>
            <a:schemeClr val="accent5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18"/>
          </p:nvPr>
        </p:nvSpPr>
        <p:spPr>
          <a:xfrm>
            <a:off x="8323216" y="3868995"/>
            <a:ext cx="3030584" cy="1758853"/>
          </a:xfrm>
          <a:solidFill>
            <a:schemeClr val="accent6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8" name="图片占位符 17"/>
          <p:cNvSpPr>
            <a:spLocks noGrp="1"/>
          </p:cNvSpPr>
          <p:nvPr>
            <p:ph type="pic" sz="quarter" idx="19"/>
          </p:nvPr>
        </p:nvSpPr>
        <p:spPr>
          <a:xfrm>
            <a:off x="1988600" y="2597519"/>
            <a:ext cx="729784" cy="729784"/>
          </a:xfrm>
          <a:prstGeom prst="ellipse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9" name="图片占位符 17"/>
          <p:cNvSpPr>
            <a:spLocks noGrp="1"/>
          </p:cNvSpPr>
          <p:nvPr>
            <p:ph type="pic" sz="quarter" idx="20"/>
          </p:nvPr>
        </p:nvSpPr>
        <p:spPr>
          <a:xfrm>
            <a:off x="5731108" y="2597519"/>
            <a:ext cx="729784" cy="729784"/>
          </a:xfrm>
          <a:prstGeom prst="ellipse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20" name="图片占位符 17"/>
          <p:cNvSpPr>
            <a:spLocks noGrp="1"/>
          </p:cNvSpPr>
          <p:nvPr>
            <p:ph type="pic" sz="quarter" idx="21"/>
          </p:nvPr>
        </p:nvSpPr>
        <p:spPr>
          <a:xfrm>
            <a:off x="9473616" y="2597519"/>
            <a:ext cx="729784" cy="729784"/>
          </a:xfrm>
          <a:prstGeom prst="ellipse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21" name="图片占位符 17"/>
          <p:cNvSpPr>
            <a:spLocks noGrp="1"/>
          </p:cNvSpPr>
          <p:nvPr>
            <p:ph type="pic" sz="quarter" idx="22"/>
          </p:nvPr>
        </p:nvSpPr>
        <p:spPr>
          <a:xfrm>
            <a:off x="1988600" y="5262956"/>
            <a:ext cx="729784" cy="72978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7"/>
          <p:cNvSpPr>
            <a:spLocks noGrp="1"/>
          </p:cNvSpPr>
          <p:nvPr>
            <p:ph type="pic" sz="quarter" idx="23"/>
          </p:nvPr>
        </p:nvSpPr>
        <p:spPr>
          <a:xfrm>
            <a:off x="5731108" y="5262956"/>
            <a:ext cx="729784" cy="72978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3" name="图片占位符 17"/>
          <p:cNvSpPr>
            <a:spLocks noGrp="1"/>
          </p:cNvSpPr>
          <p:nvPr>
            <p:ph type="pic" sz="quarter" idx="24"/>
          </p:nvPr>
        </p:nvSpPr>
        <p:spPr>
          <a:xfrm>
            <a:off x="9473616" y="5262956"/>
            <a:ext cx="729784" cy="72978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25"/>
          </p:nvPr>
        </p:nvSpPr>
        <p:spPr>
          <a:xfrm>
            <a:off x="838200" y="3327400"/>
            <a:ext cx="3030538" cy="406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6" name="文本占位符 24"/>
          <p:cNvSpPr>
            <a:spLocks noGrp="1"/>
          </p:cNvSpPr>
          <p:nvPr>
            <p:ph type="body" sz="quarter" idx="26"/>
          </p:nvPr>
        </p:nvSpPr>
        <p:spPr>
          <a:xfrm>
            <a:off x="4580754" y="3327400"/>
            <a:ext cx="3030538" cy="406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7" name="文本占位符 24"/>
          <p:cNvSpPr>
            <a:spLocks noGrp="1"/>
          </p:cNvSpPr>
          <p:nvPr>
            <p:ph type="body" sz="quarter" idx="27"/>
          </p:nvPr>
        </p:nvSpPr>
        <p:spPr>
          <a:xfrm>
            <a:off x="8323308" y="3327400"/>
            <a:ext cx="3030538" cy="406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8" name="文本占位符 24"/>
          <p:cNvSpPr>
            <a:spLocks noGrp="1"/>
          </p:cNvSpPr>
          <p:nvPr>
            <p:ph type="body" sz="quarter" idx="28"/>
          </p:nvPr>
        </p:nvSpPr>
        <p:spPr>
          <a:xfrm>
            <a:off x="838154" y="6032500"/>
            <a:ext cx="3030538" cy="406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29" name="文本占位符 24"/>
          <p:cNvSpPr>
            <a:spLocks noGrp="1"/>
          </p:cNvSpPr>
          <p:nvPr>
            <p:ph type="body" sz="quarter" idx="29"/>
          </p:nvPr>
        </p:nvSpPr>
        <p:spPr>
          <a:xfrm>
            <a:off x="4580708" y="6032500"/>
            <a:ext cx="3030538" cy="406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30" name="文本占位符 24"/>
          <p:cNvSpPr>
            <a:spLocks noGrp="1"/>
          </p:cNvSpPr>
          <p:nvPr>
            <p:ph type="body" sz="quarter" idx="30"/>
          </p:nvPr>
        </p:nvSpPr>
        <p:spPr>
          <a:xfrm>
            <a:off x="8323262" y="6032500"/>
            <a:ext cx="3030538" cy="406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32" name="矩形 31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9C3B1-5E58-434E-A1F2-8D704214F444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http://PPTonna.yanj.cn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-45" y="198986"/>
            <a:ext cx="660445" cy="798770"/>
            <a:chOff x="-45" y="198986"/>
            <a:chExt cx="660445" cy="798770"/>
          </a:xfrm>
        </p:grpSpPr>
        <p:sp>
          <p:nvSpPr>
            <p:cNvPr id="7" name="矩形 6"/>
            <p:cNvSpPr/>
            <p:nvPr userDrawn="1"/>
          </p:nvSpPr>
          <p:spPr>
            <a:xfrm>
              <a:off x="0" y="198986"/>
              <a:ext cx="660400" cy="7987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-45" y="205433"/>
              <a:ext cx="508046" cy="6606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5579198" y="1504116"/>
            <a:ext cx="1440000" cy="144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/>
          <p:cNvSpPr>
            <a:spLocks noGrp="1"/>
          </p:cNvSpPr>
          <p:nvPr>
            <p:ph type="pic" sz="quarter" idx="14"/>
          </p:nvPr>
        </p:nvSpPr>
        <p:spPr>
          <a:xfrm>
            <a:off x="7019198" y="1504116"/>
            <a:ext cx="1440000" cy="144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/>
          <p:cNvSpPr>
            <a:spLocks noGrp="1"/>
          </p:cNvSpPr>
          <p:nvPr>
            <p:ph type="pic" sz="quarter" idx="15"/>
          </p:nvPr>
        </p:nvSpPr>
        <p:spPr>
          <a:xfrm>
            <a:off x="8466499" y="1504116"/>
            <a:ext cx="1440000" cy="144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9"/>
          <p:cNvSpPr>
            <a:spLocks noGrp="1"/>
          </p:cNvSpPr>
          <p:nvPr>
            <p:ph type="pic" sz="quarter" idx="19"/>
          </p:nvPr>
        </p:nvSpPr>
        <p:spPr>
          <a:xfrm>
            <a:off x="9913800" y="1504116"/>
            <a:ext cx="1440000" cy="144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9"/>
          <p:cNvSpPr>
            <a:spLocks noGrp="1"/>
          </p:cNvSpPr>
          <p:nvPr>
            <p:ph type="pic" sz="quarter" idx="20"/>
          </p:nvPr>
        </p:nvSpPr>
        <p:spPr>
          <a:xfrm>
            <a:off x="5579198" y="2968943"/>
            <a:ext cx="1440000" cy="144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9"/>
          <p:cNvSpPr>
            <a:spLocks noGrp="1"/>
          </p:cNvSpPr>
          <p:nvPr>
            <p:ph type="pic" sz="quarter" idx="21"/>
          </p:nvPr>
        </p:nvSpPr>
        <p:spPr>
          <a:xfrm>
            <a:off x="7019198" y="2968943"/>
            <a:ext cx="1440000" cy="144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9" name="图片占位符 9"/>
          <p:cNvSpPr>
            <a:spLocks noGrp="1"/>
          </p:cNvSpPr>
          <p:nvPr>
            <p:ph type="pic" sz="quarter" idx="22"/>
          </p:nvPr>
        </p:nvSpPr>
        <p:spPr>
          <a:xfrm>
            <a:off x="8466499" y="2968943"/>
            <a:ext cx="1440000" cy="144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0" name="图片占位符 9"/>
          <p:cNvSpPr>
            <a:spLocks noGrp="1"/>
          </p:cNvSpPr>
          <p:nvPr>
            <p:ph type="pic" sz="quarter" idx="23"/>
          </p:nvPr>
        </p:nvSpPr>
        <p:spPr>
          <a:xfrm>
            <a:off x="9913800" y="2968943"/>
            <a:ext cx="1440000" cy="144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24"/>
          </p:nvPr>
        </p:nvSpPr>
        <p:spPr>
          <a:xfrm>
            <a:off x="838200" y="1504116"/>
            <a:ext cx="4306888" cy="362784"/>
          </a:xfrm>
        </p:spPr>
        <p:txBody>
          <a:bodyPr anchor="t"/>
          <a:lstStyle>
            <a:lvl1pPr marL="0" indent="0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" name="文本占位符 21"/>
          <p:cNvSpPr>
            <a:spLocks noGrp="1"/>
          </p:cNvSpPr>
          <p:nvPr>
            <p:ph type="body" sz="quarter" idx="26"/>
          </p:nvPr>
        </p:nvSpPr>
        <p:spPr>
          <a:xfrm>
            <a:off x="5599610" y="4667141"/>
            <a:ext cx="5754189" cy="1175719"/>
          </a:xfr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b="0">
                <a:solidFill>
                  <a:schemeClr val="tx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5" name="矩形 24"/>
          <p:cNvSpPr/>
          <p:nvPr userDrawn="1"/>
        </p:nvSpPr>
        <p:spPr>
          <a:xfrm>
            <a:off x="922020" y="1992492"/>
            <a:ext cx="2164080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内容占位符 26"/>
          <p:cNvSpPr>
            <a:spLocks noGrp="1"/>
          </p:cNvSpPr>
          <p:nvPr>
            <p:ph sz="quarter" idx="27"/>
          </p:nvPr>
        </p:nvSpPr>
        <p:spPr>
          <a:xfrm>
            <a:off x="838200" y="2286727"/>
            <a:ext cx="4306888" cy="3556134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6" grpId="0"/>
      <p:bldP spid="17" grpId="0"/>
      <p:bldP spid="18" grpId="0"/>
      <p:bldP spid="19" grpId="0"/>
      <p:bldP spid="20" grpId="0"/>
      <p:bldP spid="22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6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3"/>
          <p:cNvPicPr>
            <a:picLocks noChangeAspect="1" noChangeArrowheads="1"/>
          </p:cNvPicPr>
          <p:nvPr userDrawn="1"/>
        </p:nvPicPr>
        <p:blipFill>
          <a:blip r:embed="rId18" cstate="email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603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003300"/>
            <a:ext cx="10515600" cy="5173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24400" y="64816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5E18D-91EA-4078-AFED-3F2E7657AF5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8200" y="648162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u="sng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http://PPTonna.yanj.cn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4816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购酒网项目汇报</a:t>
            </a:r>
            <a:endParaRPr lang="zh-CN" altLang="en-US" dirty="0"/>
          </a:p>
        </p:txBody>
      </p:sp>
      <p:sp>
        <p:nvSpPr>
          <p:cNvPr id="21" name="副标题 2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5"/>
          </p:nvPr>
        </p:nvSpPr>
        <p:spPr>
          <a:xfrm>
            <a:off x="1080135" y="3700780"/>
            <a:ext cx="2036445" cy="450850"/>
          </a:xfrm>
        </p:spPr>
        <p:txBody>
          <a:bodyPr>
            <a:normAutofit/>
          </a:bodyPr>
          <a:lstStyle/>
          <a:p>
            <a:r>
              <a:rPr lang="en-US" altLang="zh-CN" dirty="0"/>
              <a:t>        </a:t>
            </a:r>
            <a:r>
              <a:rPr lang="zh-CN" altLang="en-US" dirty="0"/>
              <a:t>汇报人</a:t>
            </a:r>
            <a:endParaRPr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闫承惠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Contents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http://PPTonna.yanj.cn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项目演示</a:t>
            </a:r>
            <a:endParaRPr lang="zh-CN" altLang="en-US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4"/>
          </p:nvPr>
        </p:nvSpPr>
        <p:spPr>
          <a:solidFill>
            <a:schemeClr val="accent3"/>
          </a:solidFill>
        </p:spPr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Contents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项目难点</a:t>
            </a:r>
            <a:endParaRPr lang="zh-CN" altLang="en-US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4"/>
          </p:nvPr>
        </p:nvSpPr>
        <p:spPr>
          <a:solidFill>
            <a:schemeClr val="accent4"/>
          </a:solidFill>
        </p:spPr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项目难点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0000"/>
          </a:bodyPr>
          <a:lstStyle/>
          <a:p>
            <a:r>
              <a:rPr lang="zh-CN" altLang="en-US" dirty="0"/>
              <a:t>难点</a:t>
            </a:r>
            <a:endParaRPr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购物车</a:t>
            </a:r>
            <a:r>
              <a:rPr lang="en-US" altLang="zh-CN" dirty="0"/>
              <a:t>cookie</a:t>
            </a:r>
            <a:r>
              <a:rPr lang="zh-CN" altLang="en-US" dirty="0"/>
              <a:t>的存储和读取</a:t>
            </a:r>
            <a:endParaRPr lang="zh-CN" altLang="en-US" dirty="0"/>
          </a:p>
          <a:p>
            <a:r>
              <a:rPr lang="en-US" altLang="zh-CN" dirty="0"/>
              <a:t>2.</a:t>
            </a:r>
            <a:r>
              <a:rPr lang="zh-CN" altLang="en-US" dirty="0"/>
              <a:t>轮播图插件的使用</a:t>
            </a:r>
            <a:endParaRPr lang="zh-CN" altLang="en-US" dirty="0"/>
          </a:p>
          <a:p>
            <a:r>
              <a:rPr lang="en-US" altLang="zh-CN" dirty="0"/>
              <a:t>3.</a:t>
            </a:r>
            <a:r>
              <a:rPr lang="zh-CN" altLang="en-US" dirty="0"/>
              <a:t>放大镜插件的使用</a:t>
            </a:r>
            <a:endParaRPr lang="zh-CN" altLang="en-US" dirty="0"/>
          </a:p>
          <a:p>
            <a:r>
              <a:rPr lang="en-US" altLang="zh-CN" dirty="0"/>
              <a:t>4.</a:t>
            </a:r>
            <a:r>
              <a:rPr lang="zh-CN" altLang="en-US" dirty="0"/>
              <a:t>侧边栏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altLang="zh-CN"/>
              <a:t>01</a:t>
            </a:r>
            <a:endParaRPr lang="zh-CN" altLang="en-US" dirty="0"/>
          </a:p>
        </p:txBody>
      </p:sp>
      <p:sp>
        <p:nvSpPr>
          <p:cNvPr id="27" name="内容占位符 26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altLang="zh-CN"/>
              <a:t>02</a:t>
            </a:r>
            <a:endParaRPr lang="zh-CN" altLang="en-US" dirty="0"/>
          </a:p>
        </p:txBody>
      </p:sp>
      <p:sp>
        <p:nvSpPr>
          <p:cNvPr id="30" name="内容占位符 29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altLang="zh-CN"/>
              <a:t>03</a:t>
            </a:r>
            <a:endParaRPr lang="zh-CN" altLang="en-US" dirty="0"/>
          </a:p>
        </p:txBody>
      </p:sp>
      <p:sp>
        <p:nvSpPr>
          <p:cNvPr id="31" name="内容占位符 30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altLang="zh-CN"/>
              <a:t>04</a:t>
            </a:r>
            <a:endParaRPr lang="zh-CN" altLang="en-US" dirty="0"/>
          </a:p>
        </p:txBody>
      </p:sp>
      <p:pic>
        <p:nvPicPr>
          <p:cNvPr id="5" name="图片占位符 4" descr="2016-09-12_201828"/>
          <p:cNvPicPr>
            <a:picLocks noChangeAspect="1"/>
          </p:cNvPicPr>
          <p:nvPr>
            <p:ph type="pic" sz="quarter" idx="20"/>
          </p:nvPr>
        </p:nvPicPr>
        <p:blipFill>
          <a:blip r:embed="rId1"/>
          <a:stretch>
            <a:fillRect/>
          </a:stretch>
        </p:blipFill>
        <p:spPr>
          <a:xfrm>
            <a:off x="1110615" y="2203450"/>
            <a:ext cx="3830955" cy="2222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Contents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项目收获</a:t>
            </a:r>
            <a:endParaRPr lang="zh-CN" altLang="en-US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4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en-US" altLang="zh-CN" dirty="0"/>
              <a:t>05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项目收获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en-US" altLang="zh-CN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学会了使用多种插件</a:t>
            </a:r>
            <a:endParaRPr lang="zh-CN" altLang="en-US" dirty="0"/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endParaRPr lang="en-US" altLang="zh-CN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endParaRPr lang="pt-BR" altLang="zh-CN" dirty="0"/>
          </a:p>
          <a:p>
            <a:pPr marL="0" indent="0">
              <a:buNone/>
            </a:pPr>
            <a:endParaRPr lang="pt-BR" altLang="zh-CN" dirty="0"/>
          </a:p>
          <a:p>
            <a:pPr marL="0" indent="0">
              <a:buNone/>
            </a:pPr>
            <a:r>
              <a:rPr lang="zh-CN" altLang="pt-BR" dirty="0"/>
              <a:t>实践了所学的知识</a:t>
            </a:r>
            <a:endParaRPr lang="zh-CN" altLang="pt-BR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endParaRPr lang="en-US" altLang="zh-CN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marL="0" indent="0">
              <a:buNone/>
            </a:pPr>
            <a:endParaRPr lang="pt-BR" altLang="zh-CN" dirty="0"/>
          </a:p>
          <a:p>
            <a:pPr marL="0" indent="0">
              <a:buNone/>
            </a:pPr>
            <a:r>
              <a:rPr lang="zh-CN" altLang="pt-BR" dirty="0"/>
              <a:t>查漏补缺，课上不懂的知识通过实践和老师的讲解，豁然开朗，加深了对代码的理解。</a:t>
            </a:r>
            <a:endParaRPr lang="zh-CN" alt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占位符 15"/>
          <p:cNvPicPr>
            <a:picLocks noGrp="1" noChangeAspect="1"/>
          </p:cNvPicPr>
          <p:nvPr>
            <p:ph type="pic" sz="quarter" idx="14"/>
          </p:nvPr>
        </p:nvPicPr>
        <p:blipFill>
          <a:blip r:embed="rId1" cstate="email"/>
          <a:srcRect/>
          <a:stretch>
            <a:fillRect/>
          </a:stretch>
        </p:blipFill>
        <p:spPr/>
      </p:pic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感谢聆听！</a:t>
            </a:r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18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CONTENTS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项目业务介绍</a:t>
            </a:r>
            <a:endParaRPr lang="zh-CN" altLang="en-US" dirty="0">
              <a:sym typeface="+mn-ea"/>
            </a:endParaRPr>
          </a:p>
        </p:txBody>
      </p:sp>
      <p:sp>
        <p:nvSpPr>
          <p:cNvPr id="36" name="文本占位符 3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 dirty="0"/>
          </a:p>
          <a:p>
            <a:r>
              <a:rPr lang="zh-CN" altLang="en-US" dirty="0">
                <a:sym typeface="+mn-ea"/>
              </a:rPr>
              <a:t>项目使用技术介绍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/>
              <a:t>02</a:t>
            </a:r>
            <a:endParaRPr lang="zh-CN" altLang="en-US" dirty="0"/>
          </a:p>
        </p:txBody>
      </p:sp>
      <p:sp>
        <p:nvSpPr>
          <p:cNvPr id="38" name="文本占位符 3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CN" altLang="en-US" dirty="0"/>
              <a:t>项目演示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zh-CN"/>
              <a:t>03</a:t>
            </a:r>
            <a:endParaRPr lang="zh-CN" altLang="en-US" dirty="0"/>
          </a:p>
        </p:txBody>
      </p:sp>
      <p:sp>
        <p:nvSpPr>
          <p:cNvPr id="40" name="文本占位符 39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zh-CN" altLang="en-US" dirty="0"/>
              <a:t>项目难点</a:t>
            </a:r>
            <a:endParaRPr lang="zh-CN" altLang="en-US" dirty="0"/>
          </a:p>
        </p:txBody>
      </p:sp>
      <p:sp>
        <p:nvSpPr>
          <p:cNvPr id="41" name="文本占位符 40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zh-CN"/>
              <a:t>04</a:t>
            </a:r>
            <a:endParaRPr lang="zh-CN" altLang="en-US" dirty="0"/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22"/>
          </p:nvPr>
        </p:nvSpPr>
        <p:spPr>
          <a:xfrm>
            <a:off x="9050847" y="4230847"/>
            <a:ext cx="2826000" cy="410400"/>
          </a:xfrm>
        </p:spPr>
        <p:txBody>
          <a:bodyPr/>
          <a:lstStyle/>
          <a:p>
            <a:r>
              <a:rPr lang="zh-CN" altLang="en-US" dirty="0"/>
              <a:t>项目收获</a:t>
            </a:r>
            <a:endParaRPr lang="zh-CN" altLang="en-US" dirty="0"/>
          </a:p>
        </p:txBody>
      </p:sp>
      <p:sp>
        <p:nvSpPr>
          <p:cNvPr id="46" name="文本占位符 45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altLang="zh-CN"/>
              <a:t>05</a:t>
            </a:r>
            <a:endParaRPr lang="zh-CN" altLang="en-US" dirty="0"/>
          </a:p>
        </p:txBody>
      </p:sp>
      <p:sp>
        <p:nvSpPr>
          <p:cNvPr id="2" name="文本占位符 1"/>
          <p:cNvSpPr/>
          <p:nvPr>
            <p:ph type="body" sz="quarter" idx="14"/>
          </p:nvPr>
        </p:nvSpPr>
        <p:spPr/>
        <p:txBody>
          <a:bodyPr/>
          <a:p>
            <a:r>
              <a:rPr lang="en-US" altLang="zh-CN"/>
              <a:t>01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Contents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项目业务介绍</a:t>
            </a:r>
            <a:endParaRPr lang="zh-CN" altLang="en-US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" name="文本占位符 1"/>
          <p:cNvSpPr/>
          <p:nvPr>
            <p:ph type="body" sz="quarter" idx="16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标题 10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项目业务介绍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24"/>
          </p:nvPr>
        </p:nvSpPr>
        <p:spPr>
          <a:xfrm>
            <a:off x="696595" y="1504315"/>
            <a:ext cx="4448810" cy="362585"/>
          </a:xfrm>
        </p:spPr>
        <p:txBody>
          <a:bodyPr>
            <a:noAutofit/>
          </a:bodyPr>
          <a:lstStyle/>
          <a:p>
            <a:r>
              <a:rPr lang="en-US" altLang="zh-CN" sz="1500" dirty="0"/>
              <a:t> </a:t>
            </a:r>
            <a:r>
              <a:rPr lang="en-US" altLang="zh-CN" sz="1900" dirty="0"/>
              <a:t>  </a:t>
            </a:r>
            <a:r>
              <a:rPr lang="zh-CN" altLang="en-US" sz="2400" dirty="0"/>
              <a:t>购酒网用户需求</a:t>
            </a:r>
            <a:endParaRPr lang="zh-CN" altLang="en-US" sz="2400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/>
          </a:bodyPr>
          <a:lstStyle/>
          <a:p>
            <a:r>
              <a:rPr lang="pt-BR" altLang="zh-CN"/>
              <a:t>Lorem ipsum dolor sit amet, eos numquam accommodare et. In cibo graeco dicunt sea. Augue zril sapientem ne mei, ad suas voluptatibus eum. </a:t>
            </a:r>
            <a:endParaRPr lang="zh-CN" altLang="en-US" dirty="0"/>
          </a:p>
        </p:txBody>
      </p:sp>
      <p:sp>
        <p:nvSpPr>
          <p:cNvPr id="120" name="内容占位符 119"/>
          <p:cNvSpPr>
            <a:spLocks noGrp="1"/>
          </p:cNvSpPr>
          <p:nvPr>
            <p:ph sz="quarter" idx="27"/>
          </p:nvPr>
        </p:nvSpPr>
        <p:spPr>
          <a:xfrm>
            <a:off x="838200" y="2287270"/>
            <a:ext cx="3035300" cy="3556000"/>
          </a:xfrm>
        </p:spPr>
        <p:txBody>
          <a:bodyPr>
            <a:normAutofit lnSpcReduction="20000"/>
          </a:bodyPr>
          <a:lstStyle/>
          <a:p>
            <a:endParaRPr lang="zh-CN" altLang="en-US" dirty="0"/>
          </a:p>
          <a:p>
            <a:r>
              <a:rPr lang="zh-CN" altLang="en-US" dirty="0"/>
              <a:t>购酒网的首页需求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如图所示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导航菜单，轮播图，</a:t>
            </a:r>
            <a:endParaRPr lang="zh-CN" altLang="en-US" dirty="0"/>
          </a:p>
          <a:p>
            <a:r>
              <a:rPr lang="zh-CN" altLang="en-US" dirty="0"/>
              <a:t>吸顶，侧边栏，倒计时，</a:t>
            </a:r>
            <a:endParaRPr lang="zh-CN" altLang="en-US" dirty="0"/>
          </a:p>
          <a:p>
            <a:r>
              <a:rPr lang="en-US" altLang="zh-CN" dirty="0"/>
              <a:t>CSS3</a:t>
            </a:r>
            <a:r>
              <a:rPr lang="zh-CN" altLang="en-US" dirty="0"/>
              <a:t>闪光效果，</a:t>
            </a:r>
            <a:r>
              <a:rPr lang="en-US" altLang="zh-CN" dirty="0"/>
              <a:t>tab</a:t>
            </a:r>
            <a:r>
              <a:rPr lang="zh-CN" altLang="en-US" dirty="0"/>
              <a:t>，</a:t>
            </a:r>
            <a:endParaRPr lang="zh-CN" altLang="en-US" dirty="0"/>
          </a:p>
          <a:p>
            <a:r>
              <a:rPr lang="zh-CN" altLang="en-US" dirty="0"/>
              <a:t>下拉菜单</a:t>
            </a:r>
            <a:endParaRPr lang="zh-CN" altLang="en-US" dirty="0"/>
          </a:p>
        </p:txBody>
      </p:sp>
      <p:pic>
        <p:nvPicPr>
          <p:cNvPr id="12" name="图片占位符 11" descr="2016-09-12_195010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3656965" y="825500"/>
            <a:ext cx="8128635" cy="5278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标题 10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项目业务介绍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24"/>
          </p:nvPr>
        </p:nvSpPr>
        <p:spPr>
          <a:xfrm>
            <a:off x="696595" y="1504315"/>
            <a:ext cx="4448810" cy="362585"/>
          </a:xfrm>
        </p:spPr>
        <p:txBody>
          <a:bodyPr>
            <a:noAutofit/>
          </a:bodyPr>
          <a:lstStyle/>
          <a:p>
            <a:r>
              <a:rPr lang="en-US" altLang="zh-CN" sz="1500" dirty="0"/>
              <a:t> </a:t>
            </a:r>
            <a:r>
              <a:rPr lang="en-US" altLang="zh-CN" sz="1900" dirty="0"/>
              <a:t>  </a:t>
            </a:r>
            <a:r>
              <a:rPr lang="zh-CN" altLang="en-US" sz="2400" dirty="0"/>
              <a:t>购酒网用户需求</a:t>
            </a:r>
            <a:endParaRPr lang="zh-CN" altLang="en-US" sz="2400" dirty="0"/>
          </a:p>
        </p:txBody>
      </p:sp>
      <p:sp>
        <p:nvSpPr>
          <p:cNvPr id="120" name="内容占位符 119"/>
          <p:cNvSpPr>
            <a:spLocks noGrp="1"/>
          </p:cNvSpPr>
          <p:nvPr>
            <p:ph sz="quarter" idx="27"/>
          </p:nvPr>
        </p:nvSpPr>
        <p:spPr>
          <a:xfrm>
            <a:off x="838200" y="2287270"/>
            <a:ext cx="3035300" cy="3556000"/>
          </a:xfrm>
        </p:spPr>
        <p:txBody>
          <a:bodyPr/>
          <a:lstStyle/>
          <a:p>
            <a:endParaRPr lang="zh-CN" altLang="en-US" dirty="0"/>
          </a:p>
          <a:p>
            <a:r>
              <a:rPr lang="zh-CN" altLang="en-US" dirty="0"/>
              <a:t>购酒网的登录注册需求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如图所示</a:t>
            </a:r>
            <a:endParaRPr lang="zh-CN" altLang="en-US" dirty="0"/>
          </a:p>
          <a:p>
            <a:endParaRPr lang="zh-CN" altLang="en-US" dirty="0"/>
          </a:p>
          <a:p>
            <a:r>
              <a:rPr lang="en-US" altLang="zh-CN" dirty="0"/>
              <a:t>tab</a:t>
            </a:r>
            <a:endParaRPr lang="en-US" altLang="zh-CN" dirty="0"/>
          </a:p>
          <a:p>
            <a:r>
              <a:rPr lang="zh-CN" altLang="en-US" dirty="0"/>
              <a:t>表单验证</a:t>
            </a:r>
            <a:endParaRPr lang="zh-CN" altLang="en-US" dirty="0"/>
          </a:p>
        </p:txBody>
      </p:sp>
      <p:pic>
        <p:nvPicPr>
          <p:cNvPr id="3" name="图片占位符 2" descr="2016-09-12_200021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953000" y="227965"/>
            <a:ext cx="5288280" cy="3424555"/>
          </a:xfrm>
          <a:prstGeom prst="rect">
            <a:avLst/>
          </a:prstGeom>
        </p:spPr>
      </p:pic>
      <p:pic>
        <p:nvPicPr>
          <p:cNvPr id="7" name="图片 6" descr="2016-09-12_2001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450" y="3371850"/>
            <a:ext cx="6215380" cy="3474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标题 10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项目业务介绍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24"/>
          </p:nvPr>
        </p:nvSpPr>
        <p:spPr>
          <a:xfrm>
            <a:off x="696595" y="1504315"/>
            <a:ext cx="4448810" cy="362585"/>
          </a:xfrm>
        </p:spPr>
        <p:txBody>
          <a:bodyPr>
            <a:noAutofit/>
          </a:bodyPr>
          <a:lstStyle/>
          <a:p>
            <a:r>
              <a:rPr lang="en-US" altLang="zh-CN" sz="1500" dirty="0"/>
              <a:t> </a:t>
            </a:r>
            <a:r>
              <a:rPr lang="en-US" altLang="zh-CN" sz="1900" dirty="0"/>
              <a:t>  </a:t>
            </a:r>
            <a:r>
              <a:rPr lang="zh-CN" altLang="en-US" sz="2400" dirty="0"/>
              <a:t>购酒网用户需求</a:t>
            </a:r>
            <a:endParaRPr lang="zh-CN" altLang="en-US" sz="2400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/>
          </a:bodyPr>
          <a:lstStyle/>
          <a:p>
            <a:r>
              <a:rPr lang="pt-BR" altLang="zh-CN"/>
              <a:t>Lorem ipsum dolor sit amet, eos numquam accommodare et. In cibo graeco dicunt sea. Augue zril sapientem ne mei, ad suas voluptatibus eum. </a:t>
            </a:r>
            <a:endParaRPr lang="zh-CN" altLang="en-US" dirty="0"/>
          </a:p>
        </p:txBody>
      </p:sp>
      <p:sp>
        <p:nvSpPr>
          <p:cNvPr id="120" name="内容占位符 119"/>
          <p:cNvSpPr>
            <a:spLocks noGrp="1"/>
          </p:cNvSpPr>
          <p:nvPr>
            <p:ph sz="quarter" idx="27"/>
          </p:nvPr>
        </p:nvSpPr>
        <p:spPr>
          <a:xfrm>
            <a:off x="838200" y="2287270"/>
            <a:ext cx="3035300" cy="3556000"/>
          </a:xfrm>
        </p:spPr>
        <p:txBody>
          <a:bodyPr/>
          <a:lstStyle/>
          <a:p>
            <a:endParaRPr lang="zh-CN" altLang="en-US" dirty="0"/>
          </a:p>
          <a:p>
            <a:r>
              <a:rPr lang="zh-CN" altLang="en-US" dirty="0"/>
              <a:t>购酒网购物车页面需求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如图所示</a:t>
            </a:r>
            <a:endParaRPr lang="zh-CN" altLang="en-US" dirty="0"/>
          </a:p>
          <a:p>
            <a:endParaRPr lang="zh-CN" altLang="en-US" dirty="0"/>
          </a:p>
          <a:p>
            <a:r>
              <a:rPr lang="en-US" altLang="zh-CN" dirty="0"/>
              <a:t>cookie</a:t>
            </a:r>
            <a:endParaRPr lang="en-US" altLang="zh-CN" dirty="0"/>
          </a:p>
        </p:txBody>
      </p:sp>
      <p:pic>
        <p:nvPicPr>
          <p:cNvPr id="3" name="图片占位符 2" descr="2016-09-12_201109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3873500" y="886460"/>
            <a:ext cx="7793990" cy="5085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标题 10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项目业务介绍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24"/>
          </p:nvPr>
        </p:nvSpPr>
        <p:spPr>
          <a:xfrm>
            <a:off x="696595" y="1504315"/>
            <a:ext cx="4448810" cy="362585"/>
          </a:xfrm>
        </p:spPr>
        <p:txBody>
          <a:bodyPr>
            <a:noAutofit/>
          </a:bodyPr>
          <a:lstStyle/>
          <a:p>
            <a:r>
              <a:rPr lang="en-US" altLang="zh-CN" sz="1500" dirty="0"/>
              <a:t> </a:t>
            </a:r>
            <a:r>
              <a:rPr lang="en-US" altLang="zh-CN" sz="1900" dirty="0"/>
              <a:t>  </a:t>
            </a:r>
            <a:r>
              <a:rPr lang="zh-CN" altLang="en-US" sz="2400" dirty="0"/>
              <a:t>购酒网用户需求</a:t>
            </a:r>
            <a:endParaRPr lang="zh-CN" altLang="en-US" sz="2400" dirty="0"/>
          </a:p>
        </p:txBody>
      </p:sp>
      <p:sp>
        <p:nvSpPr>
          <p:cNvPr id="120" name="内容占位符 119"/>
          <p:cNvSpPr>
            <a:spLocks noGrp="1"/>
          </p:cNvSpPr>
          <p:nvPr>
            <p:ph sz="quarter" idx="27"/>
          </p:nvPr>
        </p:nvSpPr>
        <p:spPr>
          <a:xfrm>
            <a:off x="838200" y="2287270"/>
            <a:ext cx="3035300" cy="3556000"/>
          </a:xfrm>
        </p:spPr>
        <p:txBody>
          <a:bodyPr/>
          <a:lstStyle/>
          <a:p>
            <a:endParaRPr lang="zh-CN" altLang="en-US" dirty="0"/>
          </a:p>
          <a:p>
            <a:r>
              <a:rPr lang="zh-CN" altLang="en-US" dirty="0"/>
              <a:t>购酒网商品详情页面需求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如图所示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zh-CN" dirty="0"/>
              <a:t>放大镜</a:t>
            </a:r>
            <a:r>
              <a:rPr lang="en-US" altLang="zh-CN" dirty="0"/>
              <a:t>jqzoom</a:t>
            </a:r>
            <a:endParaRPr lang="en-US" altLang="zh-CN" dirty="0"/>
          </a:p>
        </p:txBody>
      </p:sp>
      <p:pic>
        <p:nvPicPr>
          <p:cNvPr id="6" name="图片占位符 5" descr="2016-09-12_201446"/>
          <p:cNvPicPr>
            <a:picLocks noChangeAspect="1"/>
          </p:cNvPicPr>
          <p:nvPr>
            <p:ph type="pic" sz="quarter" idx="13"/>
          </p:nvPr>
        </p:nvPicPr>
        <p:blipFill>
          <a:blip r:embed="rId1"/>
          <a:stretch>
            <a:fillRect/>
          </a:stretch>
        </p:blipFill>
        <p:spPr>
          <a:xfrm>
            <a:off x="4142105" y="1164590"/>
            <a:ext cx="7048500" cy="46786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Contents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项目使用技术介绍</a:t>
            </a:r>
            <a:endParaRPr lang="zh-CN" altLang="en-US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4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" name="文本占位符 1"/>
          <p:cNvSpPr/>
          <p:nvPr>
            <p:ph type="body" sz="quarter" idx="16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标题 7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项目使用技术介绍</a:t>
            </a:r>
            <a:endParaRPr lang="en-US" altLang="zh-CN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6A40C-E0C0-4BB8-81B1-5E7F83E9E5D2}" type="slidenum">
              <a:rPr lang="zh-CN" altLang="en-US" smtClean="0"/>
            </a:fld>
            <a:endParaRPr lang="zh-CN" altLang="en-US"/>
          </a:p>
        </p:txBody>
      </p:sp>
      <p:sp>
        <p:nvSpPr>
          <p:cNvPr id="81" name="文本占位符 80"/>
          <p:cNvSpPr>
            <a:spLocks noGrp="1"/>
          </p:cNvSpPr>
          <p:nvPr>
            <p:ph type="body" sz="quarter" idx="13"/>
          </p:nvPr>
        </p:nvSpPr>
        <p:spPr>
          <a:xfrm>
            <a:off x="724535" y="1797050"/>
            <a:ext cx="2962910" cy="421640"/>
          </a:xfrm>
        </p:spPr>
        <p:txBody>
          <a:bodyPr/>
          <a:lstStyle/>
          <a:p>
            <a:r>
              <a:rPr lang="en-US" altLang="zh-CN" sz="2000" dirty="0">
                <a:ln/>
                <a:solidFill>
                  <a:schemeClr val="accent4"/>
                </a:solidFill>
                <a:effectLst/>
              </a:rPr>
              <a:t>jQuery</a:t>
            </a:r>
            <a:r>
              <a:rPr lang="zh-CN" altLang="en-US" sz="2000" dirty="0">
                <a:ln/>
                <a:solidFill>
                  <a:schemeClr val="accent4"/>
                </a:solidFill>
                <a:effectLst/>
              </a:rPr>
              <a:t>相关特效的插件</a:t>
            </a:r>
            <a:endParaRPr lang="zh-CN" altLang="en-US" sz="2000" dirty="0">
              <a:ln/>
              <a:solidFill>
                <a:schemeClr val="accent4"/>
              </a:solidFill>
              <a:effectLst/>
            </a:endParaRPr>
          </a:p>
          <a:p>
            <a:endParaRPr lang="zh-CN" altLang="en-US" sz="2000" dirty="0">
              <a:ln/>
              <a:solidFill>
                <a:schemeClr val="accent4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endParaRPr lang="zh-CN" altLang="en-US" sz="2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3" name="文本占位符 82"/>
          <p:cNvSpPr>
            <a:spLocks noGrp="1"/>
          </p:cNvSpPr>
          <p:nvPr>
            <p:ph type="body" sz="quarter" idx="15"/>
          </p:nvPr>
        </p:nvSpPr>
        <p:spPr>
          <a:xfrm>
            <a:off x="8471158" y="1442771"/>
            <a:ext cx="3022600" cy="1921522"/>
          </a:xfrm>
        </p:spPr>
        <p:txBody>
          <a:bodyPr/>
          <a:lstStyle/>
          <a:p>
            <a:r>
              <a:rPr lang="en-US" altLang="zh-CN" sz="4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HTML+CSS</a:t>
            </a:r>
            <a:endParaRPr lang="en-US" altLang="zh-CN" sz="40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4" name="文本占位符 83"/>
          <p:cNvSpPr>
            <a:spLocks noGrp="1"/>
          </p:cNvSpPr>
          <p:nvPr>
            <p:ph type="body" sz="quarter" idx="16"/>
          </p:nvPr>
        </p:nvSpPr>
        <p:spPr>
          <a:xfrm>
            <a:off x="8116828" y="4651101"/>
            <a:ext cx="3022600" cy="1921522"/>
          </a:xfrm>
        </p:spPr>
        <p:txBody>
          <a:bodyPr/>
          <a:lstStyle/>
          <a:p>
            <a:r>
              <a:rPr lang="en-US" altLang="zh-CN" sz="4800" dirty="0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jQuery</a:t>
            </a:r>
            <a:endParaRPr lang="en-US" altLang="zh-CN" sz="4800" dirty="0">
              <a:ln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3365" y="3738245"/>
            <a:ext cx="2743835" cy="23050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1.jqzoom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（放大镜）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2.jquery.validate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（验证）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3.swiper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（轮播图）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4.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倒计时插件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Blue-green">
      <a:dk1>
        <a:srgbClr val="595959"/>
      </a:dk1>
      <a:lt1>
        <a:sysClr val="window" lastClr="FFFFFF"/>
      </a:lt1>
      <a:dk2>
        <a:srgbClr val="595959"/>
      </a:dk2>
      <a:lt2>
        <a:srgbClr val="E7E6E6"/>
      </a:lt2>
      <a:accent1>
        <a:srgbClr val="65AECF"/>
      </a:accent1>
      <a:accent2>
        <a:srgbClr val="84C4C3"/>
      </a:accent2>
      <a:accent3>
        <a:srgbClr val="84CEB0"/>
      </a:accent3>
      <a:accent4>
        <a:srgbClr val="65BFCF"/>
      </a:accent4>
      <a:accent5>
        <a:srgbClr val="86B6C6"/>
      </a:accent5>
      <a:accent6>
        <a:srgbClr val="87CBD1"/>
      </a:accent6>
      <a:hlink>
        <a:srgbClr val="FF7284"/>
      </a:hlink>
      <a:folHlink>
        <a:srgbClr val="00767E"/>
      </a:folHlink>
    </a:clrScheme>
    <a:fontScheme name="Backary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极端阴影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864</Words>
  <Application>WPS 演示</Application>
  <PresentationFormat>宽屏</PresentationFormat>
  <Paragraphs>198</Paragraphs>
  <Slides>15</Slides>
  <Notes>6</Notes>
  <HiddenSlides>3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Arial</vt:lpstr>
      <vt:lpstr>宋体</vt:lpstr>
      <vt:lpstr>Wingdings</vt:lpstr>
      <vt:lpstr>Arial Narrow</vt:lpstr>
      <vt:lpstr>Calibri</vt:lpstr>
      <vt:lpstr>微软雅黑</vt:lpstr>
      <vt:lpstr>Office 主题</vt:lpstr>
      <vt:lpstr>Mid-year Review 2016 June</vt:lpstr>
      <vt:lpstr>CONTENTS</vt:lpstr>
      <vt:lpstr>Contents</vt:lpstr>
      <vt:lpstr>Lorem ipsum </vt:lpstr>
      <vt:lpstr> 项目业务介绍 </vt:lpstr>
      <vt:lpstr> 项目业务介绍 </vt:lpstr>
      <vt:lpstr> 项目业务介绍 </vt:lpstr>
      <vt:lpstr>Contents</vt:lpstr>
      <vt:lpstr>Lorem ipsum</vt:lpstr>
      <vt:lpstr>Contents</vt:lpstr>
      <vt:lpstr>Contents</vt:lpstr>
      <vt:lpstr>Lorem ipsum</vt:lpstr>
      <vt:lpstr>Contents</vt:lpstr>
      <vt:lpstr>Lorem ipsum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2016年中工作回顾工作报告</dc:title>
  <dc:creator>Tonna Tang</dc:creator>
  <cp:keywords>PPTonna</cp:keywords>
  <dc:description>PPTonna.janj.cn</dc:description>
  <cp:lastModifiedBy>Administrator</cp:lastModifiedBy>
  <cp:revision>120</cp:revision>
  <dcterms:created xsi:type="dcterms:W3CDTF">2016-06-02T05:21:00Z</dcterms:created>
  <dcterms:modified xsi:type="dcterms:W3CDTF">2016-09-12T12:28:38Z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2052-10.1.0.5866</vt:lpwstr>
  </property>
</Properties>
</file>

<file path=docProps/thumbnail.jpeg>
</file>